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69" r:id="rId2"/>
    <p:sldId id="296" r:id="rId3"/>
    <p:sldId id="361" r:id="rId4"/>
    <p:sldId id="363" r:id="rId5"/>
    <p:sldId id="461" r:id="rId6"/>
    <p:sldId id="457" r:id="rId7"/>
    <p:sldId id="470" r:id="rId8"/>
    <p:sldId id="471" r:id="rId9"/>
    <p:sldId id="459" r:id="rId10"/>
    <p:sldId id="460" r:id="rId11"/>
    <p:sldId id="360" r:id="rId12"/>
    <p:sldId id="273" r:id="rId13"/>
    <p:sldId id="270" r:id="rId14"/>
    <p:sldId id="271" r:id="rId15"/>
    <p:sldId id="272" r:id="rId16"/>
    <p:sldId id="469" r:id="rId17"/>
    <p:sldId id="465" r:id="rId18"/>
    <p:sldId id="274" r:id="rId19"/>
    <p:sldId id="464" r:id="rId20"/>
    <p:sldId id="466" r:id="rId21"/>
    <p:sldId id="364" r:id="rId22"/>
    <p:sldId id="456" r:id="rId23"/>
    <p:sldId id="286" r:id="rId24"/>
    <p:sldId id="463" r:id="rId25"/>
    <p:sldId id="467" r:id="rId26"/>
    <p:sldId id="455" r:id="rId27"/>
  </p:sldIdLst>
  <p:sldSz cx="12192000" cy="6858000"/>
  <p:notesSz cx="6858000" cy="9144000"/>
  <p:embeddedFontLst>
    <p:embeddedFont>
      <p:font typeface="210 Daylight R" panose="02020603020101020101" pitchFamily="18" charset="-127"/>
      <p:regular r:id="rId29"/>
    </p:embeddedFont>
    <p:embeddedFont>
      <p:font typeface="210 Moderngulrim R" panose="02020603020101020101" pitchFamily="18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DXMSubtitlesStd Medium" panose="02020600000000000000" pitchFamily="18" charset="-127"/>
      <p:regular r:id="rId37"/>
    </p:embeddedFont>
    <p:embeddedFont>
      <p:font typeface="NanumSquareOTF_ac" panose="020B0600000101010101" pitchFamily="34" charset="-127"/>
      <p:regular r:id="rId38"/>
    </p:embeddedFont>
    <p:embeddedFont>
      <p:font typeface="NanumSquareOTF_ac Light" panose="020B0600000101010101" pitchFamily="34" charset="-127"/>
      <p:regular r:id="rId39"/>
    </p:embeddedFont>
    <p:embeddedFont>
      <p:font typeface="Red Moon Rising" pitchFamily="2" charset="0"/>
      <p:regular r:id="rId40"/>
    </p:embeddedFont>
  </p:embeddedFontLst>
  <p:defaultTextStyle>
    <a:defPPr>
      <a:defRPr lang="ko-Kore-KR"/>
    </a:defPPr>
    <a:lvl1pPr marL="0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5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9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63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6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50" algn="l" defTabSz="91428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5D9"/>
    <a:srgbClr val="A7ABE2"/>
    <a:srgbClr val="C4C7E0"/>
    <a:srgbClr val="8497B0"/>
    <a:srgbClr val="92AFE8"/>
    <a:srgbClr val="D2D7F3"/>
    <a:srgbClr val="DBE2E8"/>
    <a:srgbClr val="AFB2EB"/>
    <a:srgbClr val="9CA1CC"/>
    <a:srgbClr val="859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5"/>
    <p:restoredTop sz="89722"/>
  </p:normalViewPr>
  <p:slideViewPr>
    <p:cSldViewPr snapToGrid="0" snapToObjects="1" showGuides="1">
      <p:cViewPr varScale="1">
        <p:scale>
          <a:sx n="95" d="100"/>
          <a:sy n="95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3CCC0-1BEC-C34C-8DB7-6DB5F6B5AF5C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34744-95DF-594F-AD97-279EAD882F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156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5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9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63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6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50" algn="l" defTabSz="91428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78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4150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320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408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575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8</a:t>
            </a:r>
            <a:r>
              <a:rPr kumimoji="1" lang="ko-KR" altLang="en-US" dirty="0"/>
              <a:t>년 전 유행한 캐릭터 </a:t>
            </a:r>
            <a:r>
              <a:rPr kumimoji="1" lang="ko-KR" altLang="en-US" dirty="0" err="1"/>
              <a:t>홀맨</a:t>
            </a:r>
            <a:endParaRPr kumimoji="1" lang="en-US" altLang="ko-KR" dirty="0"/>
          </a:p>
          <a:p>
            <a:r>
              <a:rPr kumimoji="1" lang="ko-KR" altLang="en-US" dirty="0"/>
              <a:t>최근 서울 </a:t>
            </a:r>
            <a:r>
              <a:rPr kumimoji="1" lang="ko-KR" altLang="en-US" dirty="0" err="1"/>
              <a:t>감남구</a:t>
            </a:r>
            <a:r>
              <a:rPr kumimoji="1" lang="ko-KR" altLang="en-US" dirty="0"/>
              <a:t> 강남역엔 삭막한 시절을 안타까워하는 </a:t>
            </a:r>
            <a:r>
              <a:rPr kumimoji="1" lang="ko-KR" altLang="en-US" dirty="0" err="1"/>
              <a:t>홀맨의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고아고가</a:t>
            </a:r>
            <a:r>
              <a:rPr kumimoji="1" lang="ko-KR" altLang="en-US" dirty="0"/>
              <a:t> 걸렸다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2000</a:t>
            </a:r>
            <a:r>
              <a:rPr kumimoji="1" lang="ko-KR" altLang="en-US" dirty="0"/>
              <a:t>년대 초반 과거 </a:t>
            </a:r>
            <a:r>
              <a:rPr kumimoji="1" lang="ko-KR" altLang="en-US" dirty="0" err="1"/>
              <a:t>엘쥐</a:t>
            </a:r>
            <a:r>
              <a:rPr kumimoji="1" lang="ko-KR" altLang="en-US" dirty="0"/>
              <a:t> 텔레콤의 광고 캐릭터로 등장해 인기를 끌었던 </a:t>
            </a:r>
            <a:r>
              <a:rPr kumimoji="1" lang="ko-KR" altLang="en-US" dirty="0" err="1"/>
              <a:t>홀맨은</a:t>
            </a:r>
            <a:r>
              <a:rPr kumimoji="1" lang="ko-KR" altLang="en-US" dirty="0"/>
              <a:t> 현재 </a:t>
            </a:r>
            <a:r>
              <a:rPr kumimoji="1" lang="ko-KR" altLang="en-US" dirty="0" err="1"/>
              <a:t>인스타그램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팔로워가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만명에 이른다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팬들은 돌아온 </a:t>
            </a:r>
            <a:r>
              <a:rPr kumimoji="1" lang="ko-KR" altLang="en-US" dirty="0" err="1"/>
              <a:t>홀맨의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인스타</a:t>
            </a:r>
            <a:r>
              <a:rPr kumimoji="1" lang="ko-KR" altLang="en-US" dirty="0"/>
              <a:t> 계정에 자신의 고민이나 오래전 추억담을 메시지로 보내곤 한다</a:t>
            </a:r>
            <a:r>
              <a:rPr kumimoji="1" lang="en-US" altLang="ko-KR" dirty="0"/>
              <a:t>.</a:t>
            </a:r>
          </a:p>
          <a:p>
            <a:r>
              <a:rPr kumimoji="1" lang="en" altLang="ko-Kore-KR" dirty="0"/>
              <a:t>http://</a:t>
            </a:r>
            <a:r>
              <a:rPr kumimoji="1" lang="en" altLang="ko-Kore-KR" dirty="0" err="1"/>
              <a:t>www.hani.co.kr</a:t>
            </a:r>
            <a:r>
              <a:rPr kumimoji="1" lang="en" altLang="ko-Kore-KR" dirty="0"/>
              <a:t>/arti/</a:t>
            </a:r>
            <a:r>
              <a:rPr kumimoji="1" lang="en" altLang="ko-Kore-KR" dirty="0" err="1"/>
              <a:t>specialsection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esc_section</a:t>
            </a:r>
            <a:r>
              <a:rPr kumimoji="1" lang="en" altLang="ko-Kore-KR" dirty="0"/>
              <a:t>/992084.html</a:t>
            </a:r>
          </a:p>
          <a:p>
            <a:endParaRPr kumimoji="1" lang="en" altLang="ko-Kore-KR" dirty="0"/>
          </a:p>
          <a:p>
            <a:r>
              <a:rPr kumimoji="1" lang="ko-KR" altLang="en-US" dirty="0"/>
              <a:t>지난 </a:t>
            </a:r>
            <a:r>
              <a:rPr kumimoji="1" lang="en-US" altLang="ko-KR" dirty="0"/>
              <a:t>18</a:t>
            </a:r>
            <a:r>
              <a:rPr kumimoji="1" lang="ko-KR" altLang="en-US" dirty="0"/>
              <a:t>일 방송된 </a:t>
            </a:r>
            <a:r>
              <a:rPr kumimoji="1" lang="en-US" altLang="ko-KR" dirty="0"/>
              <a:t>MBC</a:t>
            </a:r>
            <a:r>
              <a:rPr kumimoji="1" lang="ko-KR" altLang="en-US" dirty="0"/>
              <a:t> 예능프로그램 </a:t>
            </a:r>
            <a:r>
              <a:rPr kumimoji="1" lang="en-US" altLang="ko-KR" dirty="0"/>
              <a:t>＇</a:t>
            </a:r>
            <a:r>
              <a:rPr kumimoji="1" lang="ko-KR" altLang="en-US" dirty="0" err="1"/>
              <a:t>놀면뭐하니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SG</a:t>
            </a:r>
            <a:r>
              <a:rPr kumimoji="1" lang="ko-KR" altLang="en-US" dirty="0" err="1"/>
              <a:t>워너비가</a:t>
            </a:r>
            <a:r>
              <a:rPr kumimoji="1" lang="ko-KR" altLang="en-US" dirty="0"/>
              <a:t> 출연하였다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최근 활동이 없고 누군가의 </a:t>
            </a:r>
            <a:r>
              <a:rPr kumimoji="1" lang="ko-KR" altLang="en-US" dirty="0" err="1"/>
              <a:t>추억속에</a:t>
            </a:r>
            <a:r>
              <a:rPr kumimoji="1" lang="ko-KR" altLang="en-US" dirty="0"/>
              <a:t> 남은 </a:t>
            </a:r>
            <a:r>
              <a:rPr kumimoji="1" lang="ko-KR" altLang="en-US" dirty="0" err="1"/>
              <a:t>그룹이였지만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방송이 시청자들의 </a:t>
            </a:r>
            <a:r>
              <a:rPr kumimoji="1" lang="ko-KR" altLang="en-US" dirty="0" err="1"/>
              <a:t>마음속에있는</a:t>
            </a:r>
            <a:r>
              <a:rPr kumimoji="1" lang="ko-KR" altLang="en-US" dirty="0"/>
              <a:t> 추억을 자극하여</a:t>
            </a:r>
            <a:endParaRPr kumimoji="1" lang="en-US" altLang="ko-KR" dirty="0"/>
          </a:p>
          <a:p>
            <a:r>
              <a:rPr kumimoji="1" lang="ko-KR" altLang="en-US" dirty="0"/>
              <a:t>유튜브 인기 급상승 동영상 순위를 석권했고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음원차트를 </a:t>
            </a:r>
            <a:r>
              <a:rPr kumimoji="1" lang="ko-KR" altLang="en-US" dirty="0" err="1"/>
              <a:t>역주행하며</a:t>
            </a:r>
            <a:r>
              <a:rPr kumimoji="1" lang="ko-KR" altLang="en-US" dirty="0"/>
              <a:t> 화제성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위를 기록했다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인기의 중심엔 추억</a:t>
            </a:r>
            <a:endParaRPr kumimoji="1" lang="en-US" altLang="ko-KR" dirty="0"/>
          </a:p>
          <a:p>
            <a:r>
              <a:rPr kumimoji="1" lang="ko-KR" altLang="en-US" dirty="0"/>
              <a:t>그 시절로 시간을 되돌려 향수를 자극하였다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추억을 되새기게 했고 그 때의 변함없는 모습이 향수를 자극했다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소셜미디어와 예능에 힘입어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추억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이 새롭게 소비되는 현상이 생겨남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2006</a:t>
            </a:r>
            <a:r>
              <a:rPr kumimoji="1" lang="ko-KR" altLang="en-US" dirty="0"/>
              <a:t>년 단종된 </a:t>
            </a:r>
            <a:r>
              <a:rPr kumimoji="1" lang="ko-KR" altLang="en-US" dirty="0" err="1"/>
              <a:t>와클은</a:t>
            </a:r>
            <a:r>
              <a:rPr kumimoji="1" lang="ko-KR" altLang="en-US" dirty="0"/>
              <a:t> 최근 </a:t>
            </a:r>
            <a:r>
              <a:rPr kumimoji="1" lang="en-US" altLang="ko-KR" dirty="0"/>
              <a:t>2030</a:t>
            </a:r>
            <a:r>
              <a:rPr kumimoji="1" lang="ko-KR" altLang="en-US" dirty="0"/>
              <a:t>세대를 중심으로 학창시절 추억의 과자인 </a:t>
            </a:r>
            <a:r>
              <a:rPr kumimoji="1" lang="ko-KR" altLang="en-US" dirty="0" err="1"/>
              <a:t>와클을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재출시</a:t>
            </a:r>
            <a:r>
              <a:rPr kumimoji="1" lang="ko-KR" altLang="en-US" dirty="0"/>
              <a:t> 해달라는 요청이 공식 홈페이지 등을 통해 쇄도하자 </a:t>
            </a:r>
            <a:r>
              <a:rPr kumimoji="1" lang="ko-KR" altLang="en-US" dirty="0" err="1"/>
              <a:t>재출시되었다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가요계에서 볼 수 있었던 추억에 의한 </a:t>
            </a:r>
            <a:r>
              <a:rPr kumimoji="1" lang="ko-KR" altLang="en-US" dirty="0" err="1"/>
              <a:t>역주행</a:t>
            </a:r>
            <a:r>
              <a:rPr kumimoji="1" lang="ko-KR" altLang="en-US" dirty="0"/>
              <a:t> 현상이 소비자들의 성원에 힘입어 제과업계 등에서도 나타나고 있음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추억의 </a:t>
            </a:r>
            <a:r>
              <a:rPr kumimoji="1" lang="en-US" altLang="ko-KR" dirty="0"/>
              <a:t>SNS</a:t>
            </a:r>
            <a:r>
              <a:rPr kumimoji="1" lang="ko-KR" altLang="en-US" dirty="0"/>
              <a:t>인 싸이월드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버디버디의</a:t>
            </a:r>
            <a:r>
              <a:rPr kumimoji="1" lang="ko-KR" altLang="en-US" dirty="0"/>
              <a:t> 부활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이 시기를 추억하며 다같이 옹기종기 모여 놀던 순수한 그 시절을 떠올려보면 어떨까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189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285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2772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3479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989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닉네임을 따로 설정해주기때문에 </a:t>
            </a:r>
            <a:r>
              <a:rPr lang="ko-KR" altLang="en-US" dirty="0" err="1"/>
              <a:t>친구조회가</a:t>
            </a:r>
            <a:r>
              <a:rPr lang="ko-KR" altLang="en-US" dirty="0"/>
              <a:t> 어려움</a:t>
            </a:r>
            <a:endParaRPr lang="en-US" altLang="ko-KR" dirty="0"/>
          </a:p>
          <a:p>
            <a:r>
              <a:rPr lang="ko-KR" altLang="en-US" dirty="0"/>
              <a:t>카메라연동이나 </a:t>
            </a:r>
            <a:r>
              <a:rPr lang="en-US" altLang="ko-KR" dirty="0"/>
              <a:t>AR</a:t>
            </a:r>
            <a:r>
              <a:rPr lang="ko-KR" altLang="en-US" dirty="0"/>
              <a:t>기능은 존재하지 않음</a:t>
            </a:r>
            <a:endParaRPr lang="en-US" altLang="ko-KR" dirty="0"/>
          </a:p>
          <a:p>
            <a:r>
              <a:rPr lang="en-US" altLang="ko-KR" dirty="0"/>
              <a:t>MAP</a:t>
            </a:r>
            <a:r>
              <a:rPr lang="ko-KR" altLang="en-US" dirty="0"/>
              <a:t>이 없어서 어디에 저장했는지 모름</a:t>
            </a:r>
            <a:endParaRPr lang="en-US" altLang="ko-KR" dirty="0"/>
          </a:p>
          <a:p>
            <a:r>
              <a:rPr lang="ko-KR" altLang="en-US" dirty="0" err="1"/>
              <a:t>알람기능이</a:t>
            </a:r>
            <a:r>
              <a:rPr lang="ko-KR" altLang="en-US" dirty="0"/>
              <a:t> 실행되지 않음</a:t>
            </a:r>
            <a:endParaRPr lang="en-US" altLang="ko-KR" dirty="0"/>
          </a:p>
          <a:p>
            <a:r>
              <a:rPr lang="en-US" altLang="ko-KR" dirty="0"/>
              <a:t>UI</a:t>
            </a:r>
            <a:r>
              <a:rPr lang="ko-KR" altLang="en-US" dirty="0"/>
              <a:t>에 있지만 </a:t>
            </a:r>
            <a:r>
              <a:rPr lang="ko-KR" altLang="en-US" dirty="0" err="1"/>
              <a:t>되지않는기능이</a:t>
            </a:r>
            <a:r>
              <a:rPr lang="ko-KR" altLang="en-US" dirty="0"/>
              <a:t> 많음</a:t>
            </a:r>
            <a:r>
              <a:rPr lang="en-US" altLang="ko-KR" dirty="0"/>
              <a:t>(test</a:t>
            </a:r>
            <a:r>
              <a:rPr lang="ko-KR" altLang="en-US" dirty="0"/>
              <a:t>용 </a:t>
            </a:r>
            <a:r>
              <a:rPr lang="ko-KR" altLang="en-US" dirty="0" err="1"/>
              <a:t>어플로</a:t>
            </a:r>
            <a:r>
              <a:rPr lang="ko-KR" altLang="en-US" dirty="0"/>
              <a:t> 보임</a:t>
            </a:r>
            <a:r>
              <a:rPr lang="en-US" altLang="ko-KR" dirty="0"/>
              <a:t>)</a:t>
            </a:r>
          </a:p>
          <a:p>
            <a:br>
              <a:rPr kumimoji="1" lang="en-US" altLang="ko-Kore-KR" dirty="0"/>
            </a:br>
            <a:r>
              <a:rPr lang="ko-KR" altLang="en-US" dirty="0"/>
              <a:t>카카오  연동을 통해 </a:t>
            </a:r>
            <a:r>
              <a:rPr lang="ko-KR" altLang="en-US" dirty="0" err="1"/>
              <a:t>친구조회</a:t>
            </a:r>
            <a:r>
              <a:rPr lang="en-US" altLang="ko-KR" dirty="0"/>
              <a:t>/</a:t>
            </a:r>
            <a:r>
              <a:rPr lang="ko-KR" altLang="en-US" dirty="0"/>
              <a:t>등록이 쉬움</a:t>
            </a:r>
            <a:endParaRPr lang="en-US" altLang="ko-KR" dirty="0"/>
          </a:p>
          <a:p>
            <a:r>
              <a:rPr lang="ko-KR" altLang="en-US" dirty="0"/>
              <a:t>카메라와 </a:t>
            </a:r>
            <a:r>
              <a:rPr lang="en-US" altLang="ko-KR" dirty="0"/>
              <a:t>AR</a:t>
            </a:r>
            <a:r>
              <a:rPr lang="ko-KR" altLang="en-US" dirty="0"/>
              <a:t>을 통해 더 유저들에게 현실감을 부여</a:t>
            </a:r>
            <a:endParaRPr lang="en-US" altLang="ko-KR" dirty="0"/>
          </a:p>
          <a:p>
            <a:r>
              <a:rPr lang="en-US" altLang="ko-KR" dirty="0"/>
              <a:t>MAP</a:t>
            </a:r>
            <a:r>
              <a:rPr lang="ko-KR" altLang="en-US" dirty="0"/>
              <a:t>에 </a:t>
            </a:r>
            <a:r>
              <a:rPr lang="en-US" altLang="ko-KR" dirty="0"/>
              <a:t>MARKER</a:t>
            </a:r>
            <a:r>
              <a:rPr lang="ko-KR" altLang="en-US" dirty="0"/>
              <a:t>기능을 통해</a:t>
            </a:r>
            <a:r>
              <a:rPr lang="en-US" altLang="ko-KR" dirty="0"/>
              <a:t>, </a:t>
            </a:r>
            <a:r>
              <a:rPr lang="ko-KR" altLang="en-US" dirty="0"/>
              <a:t>캡슐 위치를 쉽게 파악할 수 있음</a:t>
            </a:r>
            <a:endParaRPr lang="en-US" altLang="ko-KR" dirty="0"/>
          </a:p>
          <a:p>
            <a:r>
              <a:rPr lang="ko-KR" altLang="en-US" dirty="0" err="1"/>
              <a:t>캡슐공유시</a:t>
            </a:r>
            <a:r>
              <a:rPr lang="ko-KR" altLang="en-US" dirty="0"/>
              <a:t> 친구에게 캡슐 등록 </a:t>
            </a:r>
            <a:r>
              <a:rPr lang="ko-KR" altLang="en-US" dirty="0" err="1"/>
              <a:t>알람이</a:t>
            </a:r>
            <a:r>
              <a:rPr lang="ko-KR" altLang="en-US" dirty="0"/>
              <a:t> 울림</a:t>
            </a:r>
            <a:endParaRPr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34744-95DF-594F-AD97-279EAD882FC2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768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B9FDD-736A-F948-A47A-00AB911CC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B62298-E8A7-E145-A835-1D1A0A36C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729F4-1FC6-CD4A-B750-26029926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DD0AD9-4255-F94E-9B4A-E98F55AC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5034D-44EB-7249-8957-2D2DDA9B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757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5E3A4-DCBA-0C4A-99FD-11C6F3AF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CC7F59-5DB0-5147-8591-8F0F69612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7B529-559A-7C47-ABAA-D51FE7E52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21D10-7DE2-D34A-86DD-E4579FA6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98327-93E9-2C4F-A08E-C066913E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55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D2E7DF-D557-8A44-BA84-F858E43CC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197BEA-98E9-CD46-A52B-368343DF8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F4887-0F65-3049-A312-94F7500F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E9935-E3A0-324F-A14F-7248A869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0437D5-7149-4B40-98BF-9C710B37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618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6F5A9-7C88-8749-A372-3C51749A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EC5668-78AA-514D-A9F0-AC5939450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35C20-A2EF-2048-B660-355BA784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B3979-8B56-A14C-AACD-0CF6F1D6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6D4D6E-D657-8F4B-9CE5-90FE43EE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2242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AFFA1-E577-A64F-9930-CB97992C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134C2B-E126-F447-85D2-19C348A87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237CD4-E2E4-344E-8856-3B4EE1229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32D76F-F8CF-3C40-A7B7-4D6D6966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8BF45-7D49-0348-8AA1-CD7A75C4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296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6036C-8469-7C4C-BDAA-A9DC93F5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8FD3F-01B1-454E-B6B7-A58259BE7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03A8D9-E70C-FD43-97B4-A498DFCBD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453FB5-6783-BA43-905B-B68D1206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FCAEF0-6358-2547-A539-2F114677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69E6D-4508-7547-A00F-7A756F89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359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329D1-0238-D143-A0C6-0DC569BDE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E70232-BE60-6F40-A8CE-140FB7C8B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15E571-8FD6-054D-99A6-D0A3D27A7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3F0A33-64E5-1244-9FD5-6043113D2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D406B6-212C-1D46-B0E9-20F330BAD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2F47DE-86F2-3747-8408-04F385DA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985042-B5FC-D24C-B180-C1912A4B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C32D77-AA64-6F4D-833E-B96670B6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838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1F914-F62F-2D45-A676-1A6B7058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1BB9DE-C30E-7B4C-BEEF-680B774E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2BC06A-4F8F-B740-AA3C-C28F1952D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A1409F-8013-AA48-9E27-2F7E97FA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147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286B4E-3536-5F43-8A9D-471E30B6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C58FB5-DFA4-6145-957F-522797D3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F9351-EBCE-7B4F-A2A1-9EEABBC1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15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316F6-4BA8-8E4F-9F50-0446732A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92004-0AA8-E944-AF2B-A7178EE4D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81BC9-3F33-CB47-95CB-A5446D640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2214BC-1F1D-3249-9C92-874D6C14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15B83F-2552-4048-A529-70F82083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24758-3781-614F-BF17-4D2629D4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646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3BB3C-4DF4-8644-9592-CA9FA749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8F55450-FA1C-C84D-B904-3DA1224EF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DA4574-6A3D-8C4C-8DD5-7B9F8DC0E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9755F4-56C7-DA47-B03C-97A99A52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B79641-CDBC-0749-A5FD-DBAD2C0E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6A60E1-5E25-9B45-B629-4FAB3733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38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D6F15A-6155-9542-AD64-ED82AC11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569FA-58D8-0545-8665-0CBB75F8D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39CAC-2285-774B-9CB3-F152AD1EF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DA29-E8A6-1A49-B1ED-02C8BCB7AFC2}" type="datetimeFigureOut">
              <a:rPr kumimoji="1" lang="ko-Kore-KR" altLang="en-US" smtClean="0"/>
              <a:t>2021. 5. 25.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FE4229-278D-C647-86EA-47EAF9893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494CA-C06A-AC4B-941C-497273E6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32BC9-E8DB-0346-83C9-5F0EF6333E4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69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k4a403.p.ssafy.io:8080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jpe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BC9B661-80A1-3E45-BE68-D3403168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66800"/>
            <a:ext cx="12197444" cy="81316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F56445-2F1D-4A04-B7F4-8A2673590B90}"/>
              </a:ext>
            </a:extLst>
          </p:cNvPr>
          <p:cNvSpPr/>
          <p:nvPr/>
        </p:nvSpPr>
        <p:spPr>
          <a:xfrm>
            <a:off x="4313033" y="535387"/>
            <a:ext cx="3313573" cy="625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B2403-963E-416C-85E0-D66E86054642}"/>
              </a:ext>
            </a:extLst>
          </p:cNvPr>
          <p:cNvSpPr txBox="1"/>
          <p:nvPr/>
        </p:nvSpPr>
        <p:spPr>
          <a:xfrm>
            <a:off x="5447538" y="617098"/>
            <a:ext cx="1168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A403</a:t>
            </a:r>
            <a:endParaRPr lang="ko-KR" altLang="en-US" sz="2400" spc="300" dirty="0">
              <a:solidFill>
                <a:schemeClr val="bg1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D131F-64BB-4C4E-A4F8-EBE2DEB714A0}"/>
              </a:ext>
            </a:extLst>
          </p:cNvPr>
          <p:cNvSpPr txBox="1"/>
          <p:nvPr/>
        </p:nvSpPr>
        <p:spPr>
          <a:xfrm>
            <a:off x="1072032" y="1650113"/>
            <a:ext cx="10047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M</a:t>
            </a:r>
            <a:r>
              <a:rPr lang="en-US" altLang="ko-KR" sz="5400" b="1" spc="3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emory </a:t>
            </a:r>
            <a:r>
              <a:rPr lang="en-US" altLang="ko-KR" sz="5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AR</a:t>
            </a:r>
            <a:r>
              <a:rPr lang="en-US" altLang="ko-KR" sz="5400" b="1" spc="3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</a:t>
            </a:r>
            <a:r>
              <a:rPr lang="en-US" altLang="ko-KR" sz="5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S</a:t>
            </a:r>
            <a:r>
              <a:rPr lang="en-US" altLang="ko-KR" sz="5400" b="1" spc="3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haring Service</a:t>
            </a:r>
            <a:endParaRPr lang="ko-KR" altLang="en-US" sz="5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1605002"/>
            <a:ext cx="5461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8EF8B5A6-03EE-4CDE-8BE0-40194A6CFF99}"/>
              </a:ext>
            </a:extLst>
          </p:cNvPr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133303" y="6197779"/>
            <a:ext cx="475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pc="300" dirty="0" err="1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박다윤</a:t>
            </a:r>
            <a:r>
              <a:rPr lang="en-US" altLang="ko-KR" spc="3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</a:t>
            </a:r>
            <a:r>
              <a:rPr lang="ko-KR" altLang="en-US" spc="3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pc="300" dirty="0" err="1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신충현</a:t>
            </a:r>
            <a:r>
              <a:rPr lang="en-US" altLang="ko-KR" spc="3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</a:t>
            </a:r>
            <a:r>
              <a:rPr lang="ko-KR" altLang="en-US" spc="3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pc="300" dirty="0" err="1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윤지선</a:t>
            </a:r>
            <a:r>
              <a:rPr lang="en-US" altLang="ko-KR" spc="3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</a:t>
            </a:r>
            <a:r>
              <a:rPr lang="ko-KR" altLang="en-US" spc="3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pc="300" dirty="0" err="1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이도건</a:t>
            </a:r>
            <a:r>
              <a:rPr lang="en-US" altLang="ko-KR" spc="3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</a:t>
            </a:r>
            <a:r>
              <a:rPr lang="ko-KR" altLang="en-US" spc="300" dirty="0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pc="300" dirty="0" err="1">
                <a:solidFill>
                  <a:schemeClr val="bg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황윤호</a:t>
            </a:r>
            <a:endParaRPr lang="ko-KR" altLang="en-US" spc="300" dirty="0">
              <a:solidFill>
                <a:schemeClr val="bg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1490" y="2897522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chemeClr val="bg1"/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-</a:t>
            </a:r>
            <a:r>
              <a:rPr lang="ko-KR" altLang="en-US" spc="600" dirty="0">
                <a:solidFill>
                  <a:schemeClr val="bg1"/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 </a:t>
            </a:r>
            <a:r>
              <a:rPr lang="en-US" altLang="ko-KR" spc="600" dirty="0">
                <a:solidFill>
                  <a:schemeClr val="bg1"/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AR</a:t>
            </a:r>
            <a:r>
              <a:rPr lang="ko-KR" altLang="en-US" spc="600" dirty="0">
                <a:solidFill>
                  <a:schemeClr val="bg1"/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타임캡슐 </a:t>
            </a:r>
            <a:r>
              <a:rPr lang="en-US" altLang="ko-KR" spc="600" dirty="0">
                <a:solidFill>
                  <a:schemeClr val="bg1"/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-</a:t>
            </a:r>
            <a:endParaRPr lang="ko-KR" altLang="en-US" spc="600" dirty="0">
              <a:solidFill>
                <a:schemeClr val="bg1"/>
              </a:solidFill>
              <a:latin typeface="210 Daylight R" panose="02020603020101020101" pitchFamily="18" charset="-127"/>
              <a:ea typeface="210 Daylight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DCBD86A-E631-1D40-B8C1-60CC745F55A1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F1006-5D4C-2B4A-8548-55F21FADBED1}"/>
              </a:ext>
            </a:extLst>
          </p:cNvPr>
          <p:cNvSpPr txBox="1"/>
          <p:nvPr/>
        </p:nvSpPr>
        <p:spPr>
          <a:xfrm>
            <a:off x="303292" y="312447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주제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A45DEB-A91F-B347-9AF7-AD9532C2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42" y="1631579"/>
            <a:ext cx="2223247" cy="2223247"/>
          </a:xfrm>
          <a:prstGeom prst="rect">
            <a:avLst/>
          </a:prstGeom>
        </p:spPr>
      </p:pic>
      <p:sp>
        <p:nvSpPr>
          <p:cNvPr id="8" name="십자형[C] 7">
            <a:extLst>
              <a:ext uri="{FF2B5EF4-FFF2-40B4-BE49-F238E27FC236}">
                <a16:creationId xmlns:a16="http://schemas.microsoft.com/office/drawing/2014/main" id="{2DDD805A-5CA0-C142-81A3-65F018CC17F0}"/>
              </a:ext>
            </a:extLst>
          </p:cNvPr>
          <p:cNvSpPr/>
          <p:nvPr/>
        </p:nvSpPr>
        <p:spPr>
          <a:xfrm>
            <a:off x="5593976" y="2357718"/>
            <a:ext cx="502024" cy="502024"/>
          </a:xfrm>
          <a:prstGeom prst="plus">
            <a:avLst>
              <a:gd name="adj" fmla="val 40493"/>
            </a:avLst>
          </a:prstGeom>
          <a:solidFill>
            <a:srgbClr val="D2D7F3"/>
          </a:solidFill>
          <a:ln>
            <a:solidFill>
              <a:srgbClr val="D2D7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966988-BAFC-E749-88EF-D8A2B0FA8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68" y="1554631"/>
            <a:ext cx="2377141" cy="23771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17A2929-1D3C-264D-B4FA-8A25A682253C}"/>
              </a:ext>
            </a:extLst>
          </p:cNvPr>
          <p:cNvSpPr/>
          <p:nvPr/>
        </p:nvSpPr>
        <p:spPr>
          <a:xfrm>
            <a:off x="3935508" y="5074021"/>
            <a:ext cx="4246165" cy="152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019C9-CA4D-BF42-90FC-6EDC4CA8C968}"/>
              </a:ext>
            </a:extLst>
          </p:cNvPr>
          <p:cNvSpPr txBox="1"/>
          <p:nvPr/>
        </p:nvSpPr>
        <p:spPr>
          <a:xfrm>
            <a:off x="4010339" y="4826313"/>
            <a:ext cx="4171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모바일에 보관하는 나만의 타임캡슐</a:t>
            </a:r>
            <a:endParaRPr kumimoji="1" lang="ko-Kore-KR" altLang="en-US" spc="300" dirty="0">
              <a:solidFill>
                <a:schemeClr val="bg2">
                  <a:lumMod val="50000"/>
                </a:schemeClr>
              </a:solidFill>
              <a:latin typeface="210 Daylight R" panose="02020603020101020101" pitchFamily="18" charset="-127"/>
              <a:ea typeface="210 Daylight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B1658-FA2F-2C46-80EC-8C7EDE161B62}"/>
              </a:ext>
            </a:extLst>
          </p:cNvPr>
          <p:cNvSpPr txBox="1"/>
          <p:nvPr/>
        </p:nvSpPr>
        <p:spPr>
          <a:xfrm>
            <a:off x="1594210" y="1277794"/>
            <a:ext cx="2251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분실 걱정 </a:t>
            </a:r>
            <a:r>
              <a:rPr kumimoji="1" lang="en-US" altLang="ko-KR" sz="140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No!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돈 걱정 </a:t>
            </a:r>
            <a:r>
              <a:rPr kumimoji="1" lang="en-US" altLang="ko-KR" sz="140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No!</a:t>
            </a:r>
            <a:endParaRPr kumimoji="1" lang="ko-Kore-KR" altLang="en-US" sz="1400" spc="300" dirty="0">
              <a:solidFill>
                <a:schemeClr val="bg2">
                  <a:lumMod val="75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8EEF3-432F-8E4D-A01E-1E77CBB96103}"/>
              </a:ext>
            </a:extLst>
          </p:cNvPr>
          <p:cNvSpPr txBox="1"/>
          <p:nvPr/>
        </p:nvSpPr>
        <p:spPr>
          <a:xfrm>
            <a:off x="8948275" y="3313853"/>
            <a:ext cx="2439909" cy="98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번거로움 </a:t>
            </a:r>
            <a:r>
              <a:rPr kumimoji="1" lang="en-US" altLang="ko-KR" sz="140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No!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타임캡슐 감성은 그대로</a:t>
            </a:r>
            <a:r>
              <a:rPr kumimoji="1" lang="en-US" altLang="ko-KR" sz="140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kumimoji="1" lang="en-US" altLang="ko-KR" sz="105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(</a:t>
            </a:r>
            <a:r>
              <a:rPr kumimoji="1" lang="ko-KR" altLang="en-US" sz="105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캡슐 오픈 날짜 지정 가능</a:t>
            </a:r>
            <a:r>
              <a:rPr kumimoji="1" lang="en-US" altLang="ko-KR" sz="1050" spc="300" dirty="0">
                <a:solidFill>
                  <a:schemeClr val="bg2">
                    <a:lumMod val="7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)</a:t>
            </a:r>
            <a:endParaRPr kumimoji="1" lang="ko-Kore-KR" altLang="en-US" sz="1050" spc="300" dirty="0">
              <a:solidFill>
                <a:schemeClr val="bg2">
                  <a:lumMod val="75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942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4">
            <a:extLst>
              <a:ext uri="{FF2B5EF4-FFF2-40B4-BE49-F238E27FC236}">
                <a16:creationId xmlns:a16="http://schemas.microsoft.com/office/drawing/2014/main" id="{064260A3-28C2-474A-A547-66F213B17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4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0DF718A-42DD-AB44-A111-34CD92B55FBB}"/>
              </a:ext>
            </a:extLst>
          </p:cNvPr>
          <p:cNvGrpSpPr/>
          <p:nvPr/>
        </p:nvGrpSpPr>
        <p:grpSpPr>
          <a:xfrm>
            <a:off x="926496" y="1922444"/>
            <a:ext cx="4557352" cy="3592350"/>
            <a:chOff x="990601" y="1664448"/>
            <a:chExt cx="5072921" cy="3998749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E1E79C69-E3B3-A347-9B66-28967C90242C}"/>
                </a:ext>
              </a:extLst>
            </p:cNvPr>
            <p:cNvGrpSpPr/>
            <p:nvPr/>
          </p:nvGrpSpPr>
          <p:grpSpPr>
            <a:xfrm>
              <a:off x="990601" y="3939777"/>
              <a:ext cx="5072921" cy="1723420"/>
              <a:chOff x="990600" y="3853667"/>
              <a:chExt cx="5072921" cy="1723420"/>
            </a:xfrm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12DA57CB-FE8E-7C42-961C-56F7F812C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600" y="5374919"/>
                <a:ext cx="5060441" cy="202168"/>
              </a:xfrm>
              <a:custGeom>
                <a:avLst/>
                <a:gdLst>
                  <a:gd name="T0" fmla="*/ 4054 w 4136"/>
                  <a:gd name="T1" fmla="*/ 0 h 165"/>
                  <a:gd name="T2" fmla="*/ 3007 w 4136"/>
                  <a:gd name="T3" fmla="*/ 0 h 165"/>
                  <a:gd name="T4" fmla="*/ 2995 w 4136"/>
                  <a:gd name="T5" fmla="*/ 28 h 165"/>
                  <a:gd name="T6" fmla="*/ 2979 w 4136"/>
                  <a:gd name="T7" fmla="*/ 30 h 165"/>
                  <a:gd name="T8" fmla="*/ 2920 w 4136"/>
                  <a:gd name="T9" fmla="*/ 13 h 165"/>
                  <a:gd name="T10" fmla="*/ 2910 w 4136"/>
                  <a:gd name="T11" fmla="*/ 75 h 165"/>
                  <a:gd name="T12" fmla="*/ 2904 w 4136"/>
                  <a:gd name="T13" fmla="*/ 74 h 165"/>
                  <a:gd name="T14" fmla="*/ 2893 w 4136"/>
                  <a:gd name="T15" fmla="*/ 0 h 165"/>
                  <a:gd name="T16" fmla="*/ 2144 w 4136"/>
                  <a:gd name="T17" fmla="*/ 0 h 165"/>
                  <a:gd name="T18" fmla="*/ 2132 w 4136"/>
                  <a:gd name="T19" fmla="*/ 36 h 165"/>
                  <a:gd name="T20" fmla="*/ 2116 w 4136"/>
                  <a:gd name="T21" fmla="*/ 38 h 165"/>
                  <a:gd name="T22" fmla="*/ 2057 w 4136"/>
                  <a:gd name="T23" fmla="*/ 21 h 165"/>
                  <a:gd name="T24" fmla="*/ 2047 w 4136"/>
                  <a:gd name="T25" fmla="*/ 83 h 165"/>
                  <a:gd name="T26" fmla="*/ 2041 w 4136"/>
                  <a:gd name="T27" fmla="*/ 82 h 165"/>
                  <a:gd name="T28" fmla="*/ 2033 w 4136"/>
                  <a:gd name="T29" fmla="*/ 0 h 165"/>
                  <a:gd name="T30" fmla="*/ 1192 w 4136"/>
                  <a:gd name="T31" fmla="*/ 0 h 165"/>
                  <a:gd name="T32" fmla="*/ 1180 w 4136"/>
                  <a:gd name="T33" fmla="*/ 36 h 165"/>
                  <a:gd name="T34" fmla="*/ 1164 w 4136"/>
                  <a:gd name="T35" fmla="*/ 38 h 165"/>
                  <a:gd name="T36" fmla="*/ 1105 w 4136"/>
                  <a:gd name="T37" fmla="*/ 21 h 165"/>
                  <a:gd name="T38" fmla="*/ 1095 w 4136"/>
                  <a:gd name="T39" fmla="*/ 83 h 165"/>
                  <a:gd name="T40" fmla="*/ 1090 w 4136"/>
                  <a:gd name="T41" fmla="*/ 82 h 165"/>
                  <a:gd name="T42" fmla="*/ 1081 w 4136"/>
                  <a:gd name="T43" fmla="*/ 0 h 165"/>
                  <a:gd name="T44" fmla="*/ 996 w 4136"/>
                  <a:gd name="T45" fmla="*/ 0 h 165"/>
                  <a:gd name="T46" fmla="*/ 908 w 4136"/>
                  <a:gd name="T47" fmla="*/ 73 h 165"/>
                  <a:gd name="T48" fmla="*/ 50 w 4136"/>
                  <a:gd name="T49" fmla="*/ 92 h 165"/>
                  <a:gd name="T50" fmla="*/ 160 w 4136"/>
                  <a:gd name="T51" fmla="*/ 0 h 165"/>
                  <a:gd name="T52" fmla="*/ 81 w 4136"/>
                  <a:gd name="T53" fmla="*/ 0 h 165"/>
                  <a:gd name="T54" fmla="*/ 0 w 4136"/>
                  <a:gd name="T55" fmla="*/ 82 h 165"/>
                  <a:gd name="T56" fmla="*/ 0 w 4136"/>
                  <a:gd name="T57" fmla="*/ 84 h 165"/>
                  <a:gd name="T58" fmla="*/ 81 w 4136"/>
                  <a:gd name="T59" fmla="*/ 165 h 165"/>
                  <a:gd name="T60" fmla="*/ 4054 w 4136"/>
                  <a:gd name="T61" fmla="*/ 165 h 165"/>
                  <a:gd name="T62" fmla="*/ 4136 w 4136"/>
                  <a:gd name="T63" fmla="*/ 84 h 165"/>
                  <a:gd name="T64" fmla="*/ 4136 w 4136"/>
                  <a:gd name="T65" fmla="*/ 82 h 165"/>
                  <a:gd name="T66" fmla="*/ 4054 w 4136"/>
                  <a:gd name="T6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36" h="165">
                    <a:moveTo>
                      <a:pt x="4054" y="0"/>
                    </a:moveTo>
                    <a:cubicBezTo>
                      <a:pt x="3007" y="0"/>
                      <a:pt x="3007" y="0"/>
                      <a:pt x="3007" y="0"/>
                    </a:cubicBezTo>
                    <a:cubicBezTo>
                      <a:pt x="3007" y="14"/>
                      <a:pt x="3004" y="26"/>
                      <a:pt x="2995" y="28"/>
                    </a:cubicBezTo>
                    <a:cubicBezTo>
                      <a:pt x="2990" y="30"/>
                      <a:pt x="2985" y="30"/>
                      <a:pt x="2979" y="30"/>
                    </a:cubicBezTo>
                    <a:cubicBezTo>
                      <a:pt x="2951" y="30"/>
                      <a:pt x="2920" y="13"/>
                      <a:pt x="2920" y="13"/>
                    </a:cubicBezTo>
                    <a:cubicBezTo>
                      <a:pt x="2920" y="13"/>
                      <a:pt x="2948" y="75"/>
                      <a:pt x="2910" y="75"/>
                    </a:cubicBezTo>
                    <a:cubicBezTo>
                      <a:pt x="2908" y="75"/>
                      <a:pt x="2906" y="75"/>
                      <a:pt x="2904" y="74"/>
                    </a:cubicBezTo>
                    <a:cubicBezTo>
                      <a:pt x="2873" y="70"/>
                      <a:pt x="2883" y="27"/>
                      <a:pt x="2893" y="0"/>
                    </a:cubicBezTo>
                    <a:cubicBezTo>
                      <a:pt x="2144" y="0"/>
                      <a:pt x="2144" y="0"/>
                      <a:pt x="2144" y="0"/>
                    </a:cubicBezTo>
                    <a:cubicBezTo>
                      <a:pt x="2145" y="18"/>
                      <a:pt x="2143" y="33"/>
                      <a:pt x="2132" y="36"/>
                    </a:cubicBezTo>
                    <a:cubicBezTo>
                      <a:pt x="2127" y="38"/>
                      <a:pt x="2122" y="38"/>
                      <a:pt x="2116" y="38"/>
                    </a:cubicBezTo>
                    <a:cubicBezTo>
                      <a:pt x="2088" y="38"/>
                      <a:pt x="2057" y="21"/>
                      <a:pt x="2057" y="21"/>
                    </a:cubicBezTo>
                    <a:cubicBezTo>
                      <a:pt x="2057" y="21"/>
                      <a:pt x="2085" y="83"/>
                      <a:pt x="2047" y="83"/>
                    </a:cubicBezTo>
                    <a:cubicBezTo>
                      <a:pt x="2045" y="83"/>
                      <a:pt x="2043" y="83"/>
                      <a:pt x="2041" y="82"/>
                    </a:cubicBezTo>
                    <a:cubicBezTo>
                      <a:pt x="2007" y="78"/>
                      <a:pt x="2023" y="26"/>
                      <a:pt x="2033" y="0"/>
                    </a:cubicBezTo>
                    <a:cubicBezTo>
                      <a:pt x="1192" y="0"/>
                      <a:pt x="1192" y="0"/>
                      <a:pt x="1192" y="0"/>
                    </a:cubicBezTo>
                    <a:cubicBezTo>
                      <a:pt x="1193" y="18"/>
                      <a:pt x="1191" y="33"/>
                      <a:pt x="1180" y="36"/>
                    </a:cubicBezTo>
                    <a:cubicBezTo>
                      <a:pt x="1175" y="38"/>
                      <a:pt x="1170" y="38"/>
                      <a:pt x="1164" y="38"/>
                    </a:cubicBezTo>
                    <a:cubicBezTo>
                      <a:pt x="1136" y="38"/>
                      <a:pt x="1105" y="21"/>
                      <a:pt x="1105" y="21"/>
                    </a:cubicBezTo>
                    <a:cubicBezTo>
                      <a:pt x="1105" y="21"/>
                      <a:pt x="1133" y="83"/>
                      <a:pt x="1095" y="83"/>
                    </a:cubicBezTo>
                    <a:cubicBezTo>
                      <a:pt x="1093" y="83"/>
                      <a:pt x="1092" y="83"/>
                      <a:pt x="1090" y="82"/>
                    </a:cubicBezTo>
                    <a:cubicBezTo>
                      <a:pt x="1055" y="78"/>
                      <a:pt x="1071" y="26"/>
                      <a:pt x="1081" y="0"/>
                    </a:cubicBezTo>
                    <a:cubicBezTo>
                      <a:pt x="996" y="0"/>
                      <a:pt x="996" y="0"/>
                      <a:pt x="996" y="0"/>
                    </a:cubicBezTo>
                    <a:cubicBezTo>
                      <a:pt x="908" y="73"/>
                      <a:pt x="908" y="73"/>
                      <a:pt x="908" y="73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36" y="0"/>
                      <a:pt x="0" y="37"/>
                      <a:pt x="0" y="82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129"/>
                      <a:pt x="36" y="165"/>
                      <a:pt x="81" y="165"/>
                    </a:cubicBezTo>
                    <a:cubicBezTo>
                      <a:pt x="4054" y="165"/>
                      <a:pt x="4054" y="165"/>
                      <a:pt x="4054" y="165"/>
                    </a:cubicBezTo>
                    <a:cubicBezTo>
                      <a:pt x="4099" y="165"/>
                      <a:pt x="4136" y="129"/>
                      <a:pt x="4136" y="84"/>
                    </a:cubicBezTo>
                    <a:cubicBezTo>
                      <a:pt x="4136" y="82"/>
                      <a:pt x="4136" y="82"/>
                      <a:pt x="4136" y="82"/>
                    </a:cubicBezTo>
                    <a:cubicBezTo>
                      <a:pt x="4136" y="37"/>
                      <a:pt x="4099" y="0"/>
                      <a:pt x="4054" y="0"/>
                    </a:cubicBezTo>
                  </a:path>
                </a:pathLst>
              </a:custGeom>
              <a:solidFill>
                <a:schemeClr val="tx2">
                  <a:alpha val="1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2A15FBCF-9A65-7F41-8FB8-36E8D6682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469" y="4702273"/>
                <a:ext cx="227127" cy="323219"/>
              </a:xfrm>
              <a:custGeom>
                <a:avLst/>
                <a:gdLst>
                  <a:gd name="T0" fmla="*/ 21 w 186"/>
                  <a:gd name="T1" fmla="*/ 0 h 264"/>
                  <a:gd name="T2" fmla="*/ 0 w 186"/>
                  <a:gd name="T3" fmla="*/ 72 h 264"/>
                  <a:gd name="T4" fmla="*/ 121 w 186"/>
                  <a:gd name="T5" fmla="*/ 264 h 264"/>
                  <a:gd name="T6" fmla="*/ 186 w 186"/>
                  <a:gd name="T7" fmla="*/ 258 h 264"/>
                  <a:gd name="T8" fmla="*/ 21 w 186"/>
                  <a:gd name="T9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264">
                    <a:moveTo>
                      <a:pt x="21" y="0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46" y="145"/>
                      <a:pt x="91" y="222"/>
                      <a:pt x="121" y="264"/>
                    </a:cubicBezTo>
                    <a:cubicBezTo>
                      <a:pt x="186" y="258"/>
                      <a:pt x="186" y="258"/>
                      <a:pt x="186" y="258"/>
                    </a:cubicBezTo>
                    <a:cubicBezTo>
                      <a:pt x="79" y="114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53DAC76F-4E7E-114E-BFE3-56B312BB7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469" y="4702273"/>
                <a:ext cx="67389" cy="127291"/>
              </a:xfrm>
              <a:custGeom>
                <a:avLst/>
                <a:gdLst>
                  <a:gd name="T0" fmla="*/ 21 w 56"/>
                  <a:gd name="T1" fmla="*/ 0 h 104"/>
                  <a:gd name="T2" fmla="*/ 0 w 56"/>
                  <a:gd name="T3" fmla="*/ 72 h 104"/>
                  <a:gd name="T4" fmla="*/ 20 w 56"/>
                  <a:gd name="T5" fmla="*/ 104 h 104"/>
                  <a:gd name="T6" fmla="*/ 56 w 56"/>
                  <a:gd name="T7" fmla="*/ 64 h 104"/>
                  <a:gd name="T8" fmla="*/ 21 w 56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4">
                    <a:moveTo>
                      <a:pt x="21" y="0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7" y="82"/>
                      <a:pt x="13" y="93"/>
                      <a:pt x="20" y="10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33" y="24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D82D06D1-67D1-3748-A27A-BBAE49E26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8502" y="5075411"/>
                <a:ext cx="943451" cy="406832"/>
              </a:xfrm>
              <a:custGeom>
                <a:avLst/>
                <a:gdLst>
                  <a:gd name="T0" fmla="*/ 754 w 771"/>
                  <a:gd name="T1" fmla="*/ 93 h 333"/>
                  <a:gd name="T2" fmla="*/ 676 w 771"/>
                  <a:gd name="T3" fmla="*/ 128 h 333"/>
                  <a:gd name="T4" fmla="*/ 673 w 771"/>
                  <a:gd name="T5" fmla="*/ 25 h 333"/>
                  <a:gd name="T6" fmla="*/ 594 w 771"/>
                  <a:gd name="T7" fmla="*/ 42 h 333"/>
                  <a:gd name="T8" fmla="*/ 82 w 771"/>
                  <a:gd name="T9" fmla="*/ 155 h 333"/>
                  <a:gd name="T10" fmla="*/ 102 w 771"/>
                  <a:gd name="T11" fmla="*/ 237 h 333"/>
                  <a:gd name="T12" fmla="*/ 43 w 771"/>
                  <a:gd name="T13" fmla="*/ 230 h 333"/>
                  <a:gd name="T14" fmla="*/ 46 w 771"/>
                  <a:gd name="T15" fmla="*/ 327 h 333"/>
                  <a:gd name="T16" fmla="*/ 61 w 771"/>
                  <a:gd name="T17" fmla="*/ 266 h 333"/>
                  <a:gd name="T18" fmla="*/ 136 w 771"/>
                  <a:gd name="T19" fmla="*/ 281 h 333"/>
                  <a:gd name="T20" fmla="*/ 138 w 771"/>
                  <a:gd name="T21" fmla="*/ 181 h 333"/>
                  <a:gd name="T22" fmla="*/ 636 w 771"/>
                  <a:gd name="T23" fmla="*/ 66 h 333"/>
                  <a:gd name="T24" fmla="*/ 653 w 771"/>
                  <a:gd name="T25" fmla="*/ 190 h 333"/>
                  <a:gd name="T26" fmla="*/ 754 w 771"/>
                  <a:gd name="T27" fmla="*/ 9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1" h="333">
                    <a:moveTo>
                      <a:pt x="754" y="93"/>
                    </a:moveTo>
                    <a:cubicBezTo>
                      <a:pt x="736" y="36"/>
                      <a:pt x="676" y="128"/>
                      <a:pt x="676" y="128"/>
                    </a:cubicBezTo>
                    <a:cubicBezTo>
                      <a:pt x="676" y="128"/>
                      <a:pt x="693" y="51"/>
                      <a:pt x="673" y="25"/>
                    </a:cubicBezTo>
                    <a:cubicBezTo>
                      <a:pt x="654" y="0"/>
                      <a:pt x="607" y="34"/>
                      <a:pt x="594" y="42"/>
                    </a:cubicBezTo>
                    <a:cubicBezTo>
                      <a:pt x="82" y="155"/>
                      <a:pt x="82" y="155"/>
                      <a:pt x="82" y="155"/>
                    </a:cubicBezTo>
                    <a:cubicBezTo>
                      <a:pt x="102" y="237"/>
                      <a:pt x="102" y="237"/>
                      <a:pt x="102" y="237"/>
                    </a:cubicBezTo>
                    <a:cubicBezTo>
                      <a:pt x="43" y="230"/>
                      <a:pt x="43" y="230"/>
                      <a:pt x="43" y="230"/>
                    </a:cubicBezTo>
                    <a:cubicBezTo>
                      <a:pt x="43" y="230"/>
                      <a:pt x="0" y="321"/>
                      <a:pt x="46" y="327"/>
                    </a:cubicBezTo>
                    <a:cubicBezTo>
                      <a:pt x="91" y="333"/>
                      <a:pt x="61" y="266"/>
                      <a:pt x="61" y="266"/>
                    </a:cubicBezTo>
                    <a:cubicBezTo>
                      <a:pt x="61" y="266"/>
                      <a:pt x="105" y="291"/>
                      <a:pt x="136" y="281"/>
                    </a:cubicBezTo>
                    <a:cubicBezTo>
                      <a:pt x="161" y="274"/>
                      <a:pt x="141" y="203"/>
                      <a:pt x="138" y="181"/>
                    </a:cubicBezTo>
                    <a:cubicBezTo>
                      <a:pt x="474" y="161"/>
                      <a:pt x="631" y="69"/>
                      <a:pt x="636" y="66"/>
                    </a:cubicBezTo>
                    <a:cubicBezTo>
                      <a:pt x="636" y="66"/>
                      <a:pt x="644" y="149"/>
                      <a:pt x="653" y="190"/>
                    </a:cubicBezTo>
                    <a:cubicBezTo>
                      <a:pt x="653" y="190"/>
                      <a:pt x="771" y="151"/>
                      <a:pt x="754" y="9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11A7C3DE-49ED-EE45-ADC5-F7C5CC1D2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178" y="3853667"/>
                <a:ext cx="761250" cy="1000857"/>
              </a:xfrm>
              <a:custGeom>
                <a:avLst/>
                <a:gdLst>
                  <a:gd name="T0" fmla="*/ 622 w 622"/>
                  <a:gd name="T1" fmla="*/ 693 h 818"/>
                  <a:gd name="T2" fmla="*/ 131 w 622"/>
                  <a:gd name="T3" fmla="*/ 362 h 818"/>
                  <a:gd name="T4" fmla="*/ 54 w 622"/>
                  <a:gd name="T5" fmla="*/ 811 h 818"/>
                  <a:gd name="T6" fmla="*/ 622 w 622"/>
                  <a:gd name="T7" fmla="*/ 693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818">
                    <a:moveTo>
                      <a:pt x="622" y="693"/>
                    </a:moveTo>
                    <a:cubicBezTo>
                      <a:pt x="622" y="693"/>
                      <a:pt x="555" y="0"/>
                      <a:pt x="131" y="362"/>
                    </a:cubicBezTo>
                    <a:cubicBezTo>
                      <a:pt x="131" y="362"/>
                      <a:pt x="0" y="499"/>
                      <a:pt x="54" y="811"/>
                    </a:cubicBezTo>
                    <a:cubicBezTo>
                      <a:pt x="537" y="818"/>
                      <a:pt x="622" y="693"/>
                      <a:pt x="622" y="693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33CBF44A-BE34-EF45-9E7B-EF96490A0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319" y="4702273"/>
                <a:ext cx="767490" cy="562826"/>
              </a:xfrm>
              <a:custGeom>
                <a:avLst/>
                <a:gdLst>
                  <a:gd name="T0" fmla="*/ 568 w 627"/>
                  <a:gd name="T1" fmla="*/ 0 h 460"/>
                  <a:gd name="T2" fmla="*/ 627 w 627"/>
                  <a:gd name="T3" fmla="*/ 347 h 460"/>
                  <a:gd name="T4" fmla="*/ 115 w 627"/>
                  <a:gd name="T5" fmla="*/ 460 h 460"/>
                  <a:gd name="T6" fmla="*/ 0 w 627"/>
                  <a:gd name="T7" fmla="*/ 118 h 460"/>
                  <a:gd name="T8" fmla="*/ 568 w 627"/>
                  <a:gd name="T9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7" h="460">
                    <a:moveTo>
                      <a:pt x="568" y="0"/>
                    </a:moveTo>
                    <a:cubicBezTo>
                      <a:pt x="627" y="347"/>
                      <a:pt x="627" y="347"/>
                      <a:pt x="627" y="347"/>
                    </a:cubicBezTo>
                    <a:cubicBezTo>
                      <a:pt x="627" y="347"/>
                      <a:pt x="422" y="435"/>
                      <a:pt x="115" y="46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18"/>
                      <a:pt x="389" y="101"/>
                      <a:pt x="56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C4E2259F-6426-DE45-B1DC-451350E7E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1834" y="4964343"/>
                <a:ext cx="2496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75083729-DE1D-8F4C-A748-D536A4384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1574" y="4818333"/>
                <a:ext cx="136027" cy="333203"/>
              </a:xfrm>
              <a:custGeom>
                <a:avLst/>
                <a:gdLst>
                  <a:gd name="T0" fmla="*/ 67 w 109"/>
                  <a:gd name="T1" fmla="*/ 0 h 267"/>
                  <a:gd name="T2" fmla="*/ 78 w 109"/>
                  <a:gd name="T3" fmla="*/ 22 h 267"/>
                  <a:gd name="T4" fmla="*/ 63 w 109"/>
                  <a:gd name="T5" fmla="*/ 47 h 267"/>
                  <a:gd name="T6" fmla="*/ 109 w 109"/>
                  <a:gd name="T7" fmla="*/ 201 h 267"/>
                  <a:gd name="T8" fmla="*/ 56 w 109"/>
                  <a:gd name="T9" fmla="*/ 267 h 267"/>
                  <a:gd name="T10" fmla="*/ 0 w 109"/>
                  <a:gd name="T11" fmla="*/ 210 h 267"/>
                  <a:gd name="T12" fmla="*/ 30 w 109"/>
                  <a:gd name="T13" fmla="*/ 50 h 267"/>
                  <a:gd name="T14" fmla="*/ 12 w 109"/>
                  <a:gd name="T15" fmla="*/ 24 h 267"/>
                  <a:gd name="T16" fmla="*/ 22 w 109"/>
                  <a:gd name="T17" fmla="*/ 6 h 267"/>
                  <a:gd name="T18" fmla="*/ 67 w 109"/>
                  <a:gd name="T1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267">
                    <a:moveTo>
                      <a:pt x="67" y="0"/>
                    </a:moveTo>
                    <a:lnTo>
                      <a:pt x="78" y="22"/>
                    </a:lnTo>
                    <a:lnTo>
                      <a:pt x="63" y="47"/>
                    </a:lnTo>
                    <a:lnTo>
                      <a:pt x="109" y="201"/>
                    </a:lnTo>
                    <a:lnTo>
                      <a:pt x="56" y="267"/>
                    </a:lnTo>
                    <a:lnTo>
                      <a:pt x="0" y="210"/>
                    </a:lnTo>
                    <a:lnTo>
                      <a:pt x="30" y="50"/>
                    </a:lnTo>
                    <a:lnTo>
                      <a:pt x="12" y="24"/>
                    </a:lnTo>
                    <a:lnTo>
                      <a:pt x="22" y="6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870DC214-6B0C-0C44-8B95-38FCD463B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1574" y="4818333"/>
                <a:ext cx="136027" cy="333203"/>
              </a:xfrm>
              <a:custGeom>
                <a:avLst/>
                <a:gdLst>
                  <a:gd name="T0" fmla="*/ 67 w 109"/>
                  <a:gd name="T1" fmla="*/ 0 h 267"/>
                  <a:gd name="T2" fmla="*/ 78 w 109"/>
                  <a:gd name="T3" fmla="*/ 22 h 267"/>
                  <a:gd name="T4" fmla="*/ 63 w 109"/>
                  <a:gd name="T5" fmla="*/ 47 h 267"/>
                  <a:gd name="T6" fmla="*/ 109 w 109"/>
                  <a:gd name="T7" fmla="*/ 201 h 267"/>
                  <a:gd name="T8" fmla="*/ 56 w 109"/>
                  <a:gd name="T9" fmla="*/ 267 h 267"/>
                  <a:gd name="T10" fmla="*/ 0 w 109"/>
                  <a:gd name="T11" fmla="*/ 210 h 267"/>
                  <a:gd name="T12" fmla="*/ 30 w 109"/>
                  <a:gd name="T13" fmla="*/ 50 h 267"/>
                  <a:gd name="T14" fmla="*/ 12 w 109"/>
                  <a:gd name="T15" fmla="*/ 24 h 267"/>
                  <a:gd name="T16" fmla="*/ 22 w 109"/>
                  <a:gd name="T17" fmla="*/ 6 h 267"/>
                  <a:gd name="T18" fmla="*/ 67 w 109"/>
                  <a:gd name="T1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267">
                    <a:moveTo>
                      <a:pt x="67" y="0"/>
                    </a:moveTo>
                    <a:lnTo>
                      <a:pt x="78" y="22"/>
                    </a:lnTo>
                    <a:lnTo>
                      <a:pt x="63" y="47"/>
                    </a:lnTo>
                    <a:lnTo>
                      <a:pt x="109" y="201"/>
                    </a:lnTo>
                    <a:lnTo>
                      <a:pt x="56" y="267"/>
                    </a:lnTo>
                    <a:lnTo>
                      <a:pt x="0" y="210"/>
                    </a:lnTo>
                    <a:lnTo>
                      <a:pt x="30" y="50"/>
                    </a:lnTo>
                    <a:lnTo>
                      <a:pt x="12" y="24"/>
                    </a:lnTo>
                    <a:lnTo>
                      <a:pt x="22" y="6"/>
                    </a:lnTo>
                    <a:lnTo>
                      <a:pt x="6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4" name="Freeform 14">
                <a:extLst>
                  <a:ext uri="{FF2B5EF4-FFF2-40B4-BE49-F238E27FC236}">
                    <a16:creationId xmlns:a16="http://schemas.microsoft.com/office/drawing/2014/main" id="{3D167C05-4E49-C043-8B30-87548787B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1808" y="4702273"/>
                <a:ext cx="227127" cy="323219"/>
              </a:xfrm>
              <a:custGeom>
                <a:avLst/>
                <a:gdLst>
                  <a:gd name="T0" fmla="*/ 21 w 186"/>
                  <a:gd name="T1" fmla="*/ 0 h 264"/>
                  <a:gd name="T2" fmla="*/ 0 w 186"/>
                  <a:gd name="T3" fmla="*/ 72 h 264"/>
                  <a:gd name="T4" fmla="*/ 121 w 186"/>
                  <a:gd name="T5" fmla="*/ 264 h 264"/>
                  <a:gd name="T6" fmla="*/ 186 w 186"/>
                  <a:gd name="T7" fmla="*/ 258 h 264"/>
                  <a:gd name="T8" fmla="*/ 21 w 186"/>
                  <a:gd name="T9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264">
                    <a:moveTo>
                      <a:pt x="21" y="0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46" y="145"/>
                      <a:pt x="91" y="222"/>
                      <a:pt x="121" y="264"/>
                    </a:cubicBezTo>
                    <a:cubicBezTo>
                      <a:pt x="186" y="258"/>
                      <a:pt x="186" y="258"/>
                      <a:pt x="186" y="258"/>
                    </a:cubicBezTo>
                    <a:cubicBezTo>
                      <a:pt x="79" y="114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E77D8B90-4DC3-3B4F-9BF8-F5F1D589B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1808" y="4702273"/>
                <a:ext cx="68637" cy="127291"/>
              </a:xfrm>
              <a:custGeom>
                <a:avLst/>
                <a:gdLst>
                  <a:gd name="T0" fmla="*/ 21 w 56"/>
                  <a:gd name="T1" fmla="*/ 0 h 104"/>
                  <a:gd name="T2" fmla="*/ 0 w 56"/>
                  <a:gd name="T3" fmla="*/ 72 h 104"/>
                  <a:gd name="T4" fmla="*/ 20 w 56"/>
                  <a:gd name="T5" fmla="*/ 104 h 104"/>
                  <a:gd name="T6" fmla="*/ 56 w 56"/>
                  <a:gd name="T7" fmla="*/ 64 h 104"/>
                  <a:gd name="T8" fmla="*/ 21 w 56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04">
                    <a:moveTo>
                      <a:pt x="21" y="0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6" y="82"/>
                      <a:pt x="13" y="93"/>
                      <a:pt x="20" y="104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33" y="24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EFB98D7F-BE60-B349-B749-E8B9D863C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3224" y="4416493"/>
                <a:ext cx="89852" cy="133531"/>
              </a:xfrm>
              <a:custGeom>
                <a:avLst/>
                <a:gdLst>
                  <a:gd name="T0" fmla="*/ 0 w 73"/>
                  <a:gd name="T1" fmla="*/ 66 h 109"/>
                  <a:gd name="T2" fmla="*/ 30 w 73"/>
                  <a:gd name="T3" fmla="*/ 109 h 109"/>
                  <a:gd name="T4" fmla="*/ 56 w 73"/>
                  <a:gd name="T5" fmla="*/ 84 h 109"/>
                  <a:gd name="T6" fmla="*/ 60 w 73"/>
                  <a:gd name="T7" fmla="*/ 68 h 109"/>
                  <a:gd name="T8" fmla="*/ 51 w 73"/>
                  <a:gd name="T9" fmla="*/ 68 h 109"/>
                  <a:gd name="T10" fmla="*/ 51 w 73"/>
                  <a:gd name="T11" fmla="*/ 59 h 109"/>
                  <a:gd name="T12" fmla="*/ 43 w 73"/>
                  <a:gd name="T13" fmla="*/ 58 h 109"/>
                  <a:gd name="T14" fmla="*/ 42 w 73"/>
                  <a:gd name="T15" fmla="*/ 50 h 109"/>
                  <a:gd name="T16" fmla="*/ 34 w 73"/>
                  <a:gd name="T17" fmla="*/ 50 h 109"/>
                  <a:gd name="T18" fmla="*/ 67 w 73"/>
                  <a:gd name="T19" fmla="*/ 5 h 109"/>
                  <a:gd name="T20" fmla="*/ 15 w 73"/>
                  <a:gd name="T21" fmla="*/ 49 h 109"/>
                  <a:gd name="T22" fmla="*/ 0 w 73"/>
                  <a:gd name="T23" fmla="*/ 6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109">
                    <a:moveTo>
                      <a:pt x="0" y="66"/>
                    </a:moveTo>
                    <a:cubicBezTo>
                      <a:pt x="30" y="109"/>
                      <a:pt x="30" y="109"/>
                      <a:pt x="30" y="109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8" y="81"/>
                      <a:pt x="65" y="73"/>
                      <a:pt x="60" y="68"/>
                    </a:cubicBezTo>
                    <a:cubicBezTo>
                      <a:pt x="57" y="66"/>
                      <a:pt x="54" y="66"/>
                      <a:pt x="51" y="68"/>
                    </a:cubicBezTo>
                    <a:cubicBezTo>
                      <a:pt x="53" y="65"/>
                      <a:pt x="53" y="61"/>
                      <a:pt x="51" y="59"/>
                    </a:cubicBezTo>
                    <a:cubicBezTo>
                      <a:pt x="49" y="57"/>
                      <a:pt x="46" y="57"/>
                      <a:pt x="43" y="58"/>
                    </a:cubicBezTo>
                    <a:cubicBezTo>
                      <a:pt x="44" y="55"/>
                      <a:pt x="44" y="52"/>
                      <a:pt x="42" y="50"/>
                    </a:cubicBezTo>
                    <a:cubicBezTo>
                      <a:pt x="40" y="48"/>
                      <a:pt x="37" y="48"/>
                      <a:pt x="34" y="50"/>
                    </a:cubicBezTo>
                    <a:cubicBezTo>
                      <a:pt x="35" y="47"/>
                      <a:pt x="73" y="12"/>
                      <a:pt x="67" y="5"/>
                    </a:cubicBezTo>
                    <a:cubicBezTo>
                      <a:pt x="61" y="0"/>
                      <a:pt x="17" y="47"/>
                      <a:pt x="15" y="49"/>
                    </a:cubicBez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79690E7A-3F09-8A4D-A467-148A54032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0744" y="4496362"/>
                <a:ext cx="61150" cy="68637"/>
              </a:xfrm>
              <a:custGeom>
                <a:avLst/>
                <a:gdLst>
                  <a:gd name="T0" fmla="*/ 36 w 49"/>
                  <a:gd name="T1" fmla="*/ 55 h 55"/>
                  <a:gd name="T2" fmla="*/ 49 w 49"/>
                  <a:gd name="T3" fmla="*/ 45 h 55"/>
                  <a:gd name="T4" fmla="*/ 14 w 49"/>
                  <a:gd name="T5" fmla="*/ 0 h 55"/>
                  <a:gd name="T6" fmla="*/ 0 w 49"/>
                  <a:gd name="T7" fmla="*/ 11 h 55"/>
                  <a:gd name="T8" fmla="*/ 36 w 49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5">
                    <a:moveTo>
                      <a:pt x="36" y="55"/>
                    </a:moveTo>
                    <a:lnTo>
                      <a:pt x="49" y="45"/>
                    </a:lnTo>
                    <a:lnTo>
                      <a:pt x="14" y="0"/>
                    </a:lnTo>
                    <a:lnTo>
                      <a:pt x="0" y="11"/>
                    </a:lnTo>
                    <a:lnTo>
                      <a:pt x="36" y="55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B9E99052-4296-5041-B20D-8B1087BE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6310" y="4501353"/>
                <a:ext cx="396848" cy="278293"/>
              </a:xfrm>
              <a:custGeom>
                <a:avLst/>
                <a:gdLst>
                  <a:gd name="T0" fmla="*/ 0 w 324"/>
                  <a:gd name="T1" fmla="*/ 163 h 227"/>
                  <a:gd name="T2" fmla="*/ 24 w 324"/>
                  <a:gd name="T3" fmla="*/ 227 h 227"/>
                  <a:gd name="T4" fmla="*/ 324 w 324"/>
                  <a:gd name="T5" fmla="*/ 51 h 227"/>
                  <a:gd name="T6" fmla="*/ 287 w 324"/>
                  <a:gd name="T7" fmla="*/ 0 h 227"/>
                  <a:gd name="T8" fmla="*/ 0 w 324"/>
                  <a:gd name="T9" fmla="*/ 16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227">
                    <a:moveTo>
                      <a:pt x="0" y="163"/>
                    </a:moveTo>
                    <a:cubicBezTo>
                      <a:pt x="24" y="227"/>
                      <a:pt x="24" y="227"/>
                      <a:pt x="24" y="227"/>
                    </a:cubicBezTo>
                    <a:cubicBezTo>
                      <a:pt x="207" y="164"/>
                      <a:pt x="324" y="51"/>
                      <a:pt x="324" y="51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87" y="0"/>
                      <a:pt x="173" y="111"/>
                      <a:pt x="0" y="163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76780C3C-CDE6-0A42-9606-36198E8AD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4521" y="4586214"/>
                <a:ext cx="14975" cy="14975"/>
              </a:xfrm>
              <a:custGeom>
                <a:avLst/>
                <a:gdLst>
                  <a:gd name="T0" fmla="*/ 11 w 13"/>
                  <a:gd name="T1" fmla="*/ 11 h 13"/>
                  <a:gd name="T2" fmla="*/ 11 w 13"/>
                  <a:gd name="T3" fmla="*/ 3 h 13"/>
                  <a:gd name="T4" fmla="*/ 2 w 13"/>
                  <a:gd name="T5" fmla="*/ 3 h 13"/>
                  <a:gd name="T6" fmla="*/ 2 w 13"/>
                  <a:gd name="T7" fmla="*/ 11 h 13"/>
                  <a:gd name="T8" fmla="*/ 11 w 13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1"/>
                    </a:moveTo>
                    <a:cubicBezTo>
                      <a:pt x="13" y="9"/>
                      <a:pt x="13" y="5"/>
                      <a:pt x="11" y="3"/>
                    </a:cubicBezTo>
                    <a:cubicBezTo>
                      <a:pt x="8" y="0"/>
                      <a:pt x="5" y="0"/>
                      <a:pt x="2" y="3"/>
                    </a:cubicBezTo>
                    <a:cubicBezTo>
                      <a:pt x="0" y="5"/>
                      <a:pt x="0" y="9"/>
                      <a:pt x="2" y="11"/>
                    </a:cubicBezTo>
                    <a:cubicBezTo>
                      <a:pt x="5" y="13"/>
                      <a:pt x="8" y="13"/>
                      <a:pt x="11" y="11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57701AAC-94A7-F246-8AA1-5ABD48252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488" y="4571239"/>
                <a:ext cx="16223" cy="16223"/>
              </a:xfrm>
              <a:custGeom>
                <a:avLst/>
                <a:gdLst>
                  <a:gd name="T0" fmla="*/ 11 w 13"/>
                  <a:gd name="T1" fmla="*/ 11 h 13"/>
                  <a:gd name="T2" fmla="*/ 11 w 13"/>
                  <a:gd name="T3" fmla="*/ 3 h 13"/>
                  <a:gd name="T4" fmla="*/ 2 w 13"/>
                  <a:gd name="T5" fmla="*/ 3 h 13"/>
                  <a:gd name="T6" fmla="*/ 2 w 13"/>
                  <a:gd name="T7" fmla="*/ 11 h 13"/>
                  <a:gd name="T8" fmla="*/ 11 w 13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1"/>
                    </a:moveTo>
                    <a:cubicBezTo>
                      <a:pt x="13" y="9"/>
                      <a:pt x="13" y="5"/>
                      <a:pt x="11" y="3"/>
                    </a:cubicBezTo>
                    <a:cubicBezTo>
                      <a:pt x="8" y="0"/>
                      <a:pt x="4" y="0"/>
                      <a:pt x="2" y="3"/>
                    </a:cubicBezTo>
                    <a:cubicBezTo>
                      <a:pt x="0" y="5"/>
                      <a:pt x="0" y="9"/>
                      <a:pt x="2" y="11"/>
                    </a:cubicBezTo>
                    <a:cubicBezTo>
                      <a:pt x="5" y="13"/>
                      <a:pt x="8" y="13"/>
                      <a:pt x="11" y="11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1" name="Freeform 21">
                <a:extLst>
                  <a:ext uri="{FF2B5EF4-FFF2-40B4-BE49-F238E27FC236}">
                    <a16:creationId xmlns:a16="http://schemas.microsoft.com/office/drawing/2014/main" id="{EF75C8BD-EB34-3B40-B6F1-FDFC76BDC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455" y="4557511"/>
                <a:ext cx="16223" cy="16223"/>
              </a:xfrm>
              <a:custGeom>
                <a:avLst/>
                <a:gdLst>
                  <a:gd name="T0" fmla="*/ 11 w 13"/>
                  <a:gd name="T1" fmla="*/ 11 h 13"/>
                  <a:gd name="T2" fmla="*/ 11 w 13"/>
                  <a:gd name="T3" fmla="*/ 2 h 13"/>
                  <a:gd name="T4" fmla="*/ 3 w 13"/>
                  <a:gd name="T5" fmla="*/ 2 h 13"/>
                  <a:gd name="T6" fmla="*/ 3 w 13"/>
                  <a:gd name="T7" fmla="*/ 11 h 13"/>
                  <a:gd name="T8" fmla="*/ 11 w 13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11"/>
                    </a:moveTo>
                    <a:cubicBezTo>
                      <a:pt x="13" y="8"/>
                      <a:pt x="13" y="5"/>
                      <a:pt x="11" y="2"/>
                    </a:cubicBezTo>
                    <a:cubicBezTo>
                      <a:pt x="9" y="0"/>
                      <a:pt x="5" y="0"/>
                      <a:pt x="3" y="2"/>
                    </a:cubicBezTo>
                    <a:cubicBezTo>
                      <a:pt x="0" y="5"/>
                      <a:pt x="0" y="8"/>
                      <a:pt x="3" y="11"/>
                    </a:cubicBezTo>
                    <a:cubicBezTo>
                      <a:pt x="5" y="13"/>
                      <a:pt x="9" y="13"/>
                      <a:pt x="11" y="11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A2AF4DC2-ACCB-944F-A3F6-1E9180E54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607" y="5065427"/>
                <a:ext cx="943451" cy="408080"/>
              </a:xfrm>
              <a:custGeom>
                <a:avLst/>
                <a:gdLst>
                  <a:gd name="T0" fmla="*/ 753 w 771"/>
                  <a:gd name="T1" fmla="*/ 93 h 333"/>
                  <a:gd name="T2" fmla="*/ 676 w 771"/>
                  <a:gd name="T3" fmla="*/ 128 h 333"/>
                  <a:gd name="T4" fmla="*/ 673 w 771"/>
                  <a:gd name="T5" fmla="*/ 25 h 333"/>
                  <a:gd name="T6" fmla="*/ 594 w 771"/>
                  <a:gd name="T7" fmla="*/ 42 h 333"/>
                  <a:gd name="T8" fmla="*/ 82 w 771"/>
                  <a:gd name="T9" fmla="*/ 155 h 333"/>
                  <a:gd name="T10" fmla="*/ 102 w 771"/>
                  <a:gd name="T11" fmla="*/ 237 h 333"/>
                  <a:gd name="T12" fmla="*/ 43 w 771"/>
                  <a:gd name="T13" fmla="*/ 230 h 333"/>
                  <a:gd name="T14" fmla="*/ 45 w 771"/>
                  <a:gd name="T15" fmla="*/ 327 h 333"/>
                  <a:gd name="T16" fmla="*/ 61 w 771"/>
                  <a:gd name="T17" fmla="*/ 266 h 333"/>
                  <a:gd name="T18" fmla="*/ 136 w 771"/>
                  <a:gd name="T19" fmla="*/ 281 h 333"/>
                  <a:gd name="T20" fmla="*/ 138 w 771"/>
                  <a:gd name="T21" fmla="*/ 181 h 333"/>
                  <a:gd name="T22" fmla="*/ 636 w 771"/>
                  <a:gd name="T23" fmla="*/ 66 h 333"/>
                  <a:gd name="T24" fmla="*/ 653 w 771"/>
                  <a:gd name="T25" fmla="*/ 190 h 333"/>
                  <a:gd name="T26" fmla="*/ 753 w 771"/>
                  <a:gd name="T27" fmla="*/ 9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1" h="333">
                    <a:moveTo>
                      <a:pt x="753" y="93"/>
                    </a:moveTo>
                    <a:cubicBezTo>
                      <a:pt x="736" y="36"/>
                      <a:pt x="676" y="128"/>
                      <a:pt x="676" y="128"/>
                    </a:cubicBezTo>
                    <a:cubicBezTo>
                      <a:pt x="676" y="128"/>
                      <a:pt x="693" y="51"/>
                      <a:pt x="673" y="25"/>
                    </a:cubicBezTo>
                    <a:cubicBezTo>
                      <a:pt x="654" y="0"/>
                      <a:pt x="606" y="34"/>
                      <a:pt x="594" y="42"/>
                    </a:cubicBezTo>
                    <a:cubicBezTo>
                      <a:pt x="82" y="155"/>
                      <a:pt x="82" y="155"/>
                      <a:pt x="82" y="155"/>
                    </a:cubicBezTo>
                    <a:cubicBezTo>
                      <a:pt x="102" y="237"/>
                      <a:pt x="102" y="237"/>
                      <a:pt x="102" y="237"/>
                    </a:cubicBezTo>
                    <a:cubicBezTo>
                      <a:pt x="43" y="230"/>
                      <a:pt x="43" y="230"/>
                      <a:pt x="43" y="230"/>
                    </a:cubicBezTo>
                    <a:cubicBezTo>
                      <a:pt x="43" y="230"/>
                      <a:pt x="0" y="321"/>
                      <a:pt x="45" y="327"/>
                    </a:cubicBezTo>
                    <a:cubicBezTo>
                      <a:pt x="91" y="333"/>
                      <a:pt x="61" y="266"/>
                      <a:pt x="61" y="266"/>
                    </a:cubicBezTo>
                    <a:cubicBezTo>
                      <a:pt x="61" y="266"/>
                      <a:pt x="104" y="291"/>
                      <a:pt x="136" y="281"/>
                    </a:cubicBezTo>
                    <a:cubicBezTo>
                      <a:pt x="160" y="274"/>
                      <a:pt x="141" y="203"/>
                      <a:pt x="138" y="181"/>
                    </a:cubicBezTo>
                    <a:cubicBezTo>
                      <a:pt x="474" y="161"/>
                      <a:pt x="631" y="69"/>
                      <a:pt x="636" y="66"/>
                    </a:cubicBezTo>
                    <a:cubicBezTo>
                      <a:pt x="636" y="66"/>
                      <a:pt x="644" y="149"/>
                      <a:pt x="653" y="190"/>
                    </a:cubicBezTo>
                    <a:cubicBezTo>
                      <a:pt x="653" y="190"/>
                      <a:pt x="771" y="151"/>
                      <a:pt x="753" y="93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9E507E3A-8CE1-BF4B-8E19-A011B6A7C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8672" y="4692290"/>
                <a:ext cx="766242" cy="562826"/>
              </a:xfrm>
              <a:custGeom>
                <a:avLst/>
                <a:gdLst>
                  <a:gd name="T0" fmla="*/ 568 w 627"/>
                  <a:gd name="T1" fmla="*/ 0 h 460"/>
                  <a:gd name="T2" fmla="*/ 627 w 627"/>
                  <a:gd name="T3" fmla="*/ 347 h 460"/>
                  <a:gd name="T4" fmla="*/ 115 w 627"/>
                  <a:gd name="T5" fmla="*/ 460 h 460"/>
                  <a:gd name="T6" fmla="*/ 0 w 627"/>
                  <a:gd name="T7" fmla="*/ 118 h 460"/>
                  <a:gd name="T8" fmla="*/ 568 w 627"/>
                  <a:gd name="T9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7" h="460">
                    <a:moveTo>
                      <a:pt x="568" y="0"/>
                    </a:moveTo>
                    <a:cubicBezTo>
                      <a:pt x="627" y="347"/>
                      <a:pt x="627" y="347"/>
                      <a:pt x="627" y="347"/>
                    </a:cubicBezTo>
                    <a:cubicBezTo>
                      <a:pt x="627" y="347"/>
                      <a:pt x="422" y="435"/>
                      <a:pt x="115" y="46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18"/>
                      <a:pt x="389" y="101"/>
                      <a:pt x="568" y="0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6C7DB6A0-2E76-B944-BE9A-160FF1029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14" y="4707265"/>
                <a:ext cx="297012" cy="244598"/>
              </a:xfrm>
              <a:custGeom>
                <a:avLst/>
                <a:gdLst>
                  <a:gd name="T0" fmla="*/ 238 w 238"/>
                  <a:gd name="T1" fmla="*/ 0 h 196"/>
                  <a:gd name="T2" fmla="*/ 161 w 238"/>
                  <a:gd name="T3" fmla="*/ 196 h 196"/>
                  <a:gd name="T4" fmla="*/ 0 w 238"/>
                  <a:gd name="T5" fmla="*/ 69 h 196"/>
                  <a:gd name="T6" fmla="*/ 238 w 238"/>
                  <a:gd name="T7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196">
                    <a:moveTo>
                      <a:pt x="238" y="0"/>
                    </a:moveTo>
                    <a:lnTo>
                      <a:pt x="161" y="196"/>
                    </a:lnTo>
                    <a:lnTo>
                      <a:pt x="0" y="69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1DB8D91D-59FC-BF4A-98F1-A41F048B6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14" y="4793374"/>
                <a:ext cx="200920" cy="158490"/>
              </a:xfrm>
              <a:custGeom>
                <a:avLst/>
                <a:gdLst>
                  <a:gd name="T0" fmla="*/ 161 w 161"/>
                  <a:gd name="T1" fmla="*/ 127 h 127"/>
                  <a:gd name="T2" fmla="*/ 66 w 161"/>
                  <a:gd name="T3" fmla="*/ 107 h 127"/>
                  <a:gd name="T4" fmla="*/ 60 w 161"/>
                  <a:gd name="T5" fmla="*/ 69 h 127"/>
                  <a:gd name="T6" fmla="*/ 16 w 161"/>
                  <a:gd name="T7" fmla="*/ 64 h 127"/>
                  <a:gd name="T8" fmla="*/ 0 w 161"/>
                  <a:gd name="T9" fmla="*/ 0 h 127"/>
                  <a:gd name="T10" fmla="*/ 161 w 161"/>
                  <a:gd name="T11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27">
                    <a:moveTo>
                      <a:pt x="161" y="127"/>
                    </a:moveTo>
                    <a:lnTo>
                      <a:pt x="66" y="107"/>
                    </a:lnTo>
                    <a:lnTo>
                      <a:pt x="60" y="69"/>
                    </a:lnTo>
                    <a:lnTo>
                      <a:pt x="16" y="64"/>
                    </a:lnTo>
                    <a:lnTo>
                      <a:pt x="0" y="0"/>
                    </a:lnTo>
                    <a:lnTo>
                      <a:pt x="161" y="12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E5E81AB7-EA93-3A48-9974-C465BB5BF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4093" y="4773407"/>
                <a:ext cx="91100" cy="178457"/>
              </a:xfrm>
              <a:custGeom>
                <a:avLst/>
                <a:gdLst>
                  <a:gd name="T0" fmla="*/ 57 w 73"/>
                  <a:gd name="T1" fmla="*/ 15 h 143"/>
                  <a:gd name="T2" fmla="*/ 39 w 73"/>
                  <a:gd name="T3" fmla="*/ 0 h 143"/>
                  <a:gd name="T4" fmla="*/ 6 w 73"/>
                  <a:gd name="T5" fmla="*/ 10 h 143"/>
                  <a:gd name="T6" fmla="*/ 0 w 73"/>
                  <a:gd name="T7" fmla="*/ 36 h 143"/>
                  <a:gd name="T8" fmla="*/ 16 w 73"/>
                  <a:gd name="T9" fmla="*/ 45 h 143"/>
                  <a:gd name="T10" fmla="*/ 16 w 73"/>
                  <a:gd name="T11" fmla="*/ 114 h 143"/>
                  <a:gd name="T12" fmla="*/ 53 w 73"/>
                  <a:gd name="T13" fmla="*/ 143 h 143"/>
                  <a:gd name="T14" fmla="*/ 73 w 73"/>
                  <a:gd name="T15" fmla="*/ 92 h 143"/>
                  <a:gd name="T16" fmla="*/ 46 w 73"/>
                  <a:gd name="T17" fmla="*/ 39 h 143"/>
                  <a:gd name="T18" fmla="*/ 57 w 73"/>
                  <a:gd name="T19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143">
                    <a:moveTo>
                      <a:pt x="57" y="15"/>
                    </a:moveTo>
                    <a:lnTo>
                      <a:pt x="39" y="0"/>
                    </a:lnTo>
                    <a:lnTo>
                      <a:pt x="6" y="10"/>
                    </a:lnTo>
                    <a:lnTo>
                      <a:pt x="0" y="36"/>
                    </a:lnTo>
                    <a:lnTo>
                      <a:pt x="16" y="45"/>
                    </a:lnTo>
                    <a:lnTo>
                      <a:pt x="16" y="114"/>
                    </a:lnTo>
                    <a:lnTo>
                      <a:pt x="53" y="143"/>
                    </a:lnTo>
                    <a:lnTo>
                      <a:pt x="73" y="92"/>
                    </a:lnTo>
                    <a:lnTo>
                      <a:pt x="46" y="39"/>
                    </a:lnTo>
                    <a:lnTo>
                      <a:pt x="57" y="15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7" name="Freeform 27">
                <a:extLst>
                  <a:ext uri="{FF2B5EF4-FFF2-40B4-BE49-F238E27FC236}">
                    <a16:creationId xmlns:a16="http://schemas.microsoft.com/office/drawing/2014/main" id="{DC2BCEAC-9A19-9C41-89A6-A857F3E30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3994" y="4966839"/>
                <a:ext cx="31199" cy="31199"/>
              </a:xfrm>
              <a:custGeom>
                <a:avLst/>
                <a:gdLst>
                  <a:gd name="T0" fmla="*/ 2 w 26"/>
                  <a:gd name="T1" fmla="*/ 18 h 26"/>
                  <a:gd name="T2" fmla="*/ 18 w 26"/>
                  <a:gd name="T3" fmla="*/ 24 h 26"/>
                  <a:gd name="T4" fmla="*/ 23 w 26"/>
                  <a:gd name="T5" fmla="*/ 8 h 26"/>
                  <a:gd name="T6" fmla="*/ 8 w 26"/>
                  <a:gd name="T7" fmla="*/ 3 h 26"/>
                  <a:gd name="T8" fmla="*/ 2 w 26"/>
                  <a:gd name="T9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" y="18"/>
                    </a:moveTo>
                    <a:cubicBezTo>
                      <a:pt x="5" y="24"/>
                      <a:pt x="12" y="26"/>
                      <a:pt x="18" y="24"/>
                    </a:cubicBezTo>
                    <a:cubicBezTo>
                      <a:pt x="24" y="21"/>
                      <a:pt x="26" y="14"/>
                      <a:pt x="23" y="8"/>
                    </a:cubicBezTo>
                    <a:cubicBezTo>
                      <a:pt x="20" y="2"/>
                      <a:pt x="13" y="0"/>
                      <a:pt x="8" y="3"/>
                    </a:cubicBezTo>
                    <a:cubicBezTo>
                      <a:pt x="2" y="6"/>
                      <a:pt x="0" y="13"/>
                      <a:pt x="2" y="18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8" name="Freeform 28">
                <a:extLst>
                  <a:ext uri="{FF2B5EF4-FFF2-40B4-BE49-F238E27FC236}">
                    <a16:creationId xmlns:a16="http://schemas.microsoft.com/office/drawing/2014/main" id="{841B8FF8-DE46-E244-9828-7FCB50BB3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0234" y="4707265"/>
                <a:ext cx="121051" cy="244598"/>
              </a:xfrm>
              <a:custGeom>
                <a:avLst/>
                <a:gdLst>
                  <a:gd name="T0" fmla="*/ 77 w 97"/>
                  <a:gd name="T1" fmla="*/ 0 h 196"/>
                  <a:gd name="T2" fmla="*/ 97 w 97"/>
                  <a:gd name="T3" fmla="*/ 73 h 196"/>
                  <a:gd name="T4" fmla="*/ 60 w 97"/>
                  <a:gd name="T5" fmla="*/ 92 h 196"/>
                  <a:gd name="T6" fmla="*/ 79 w 97"/>
                  <a:gd name="T7" fmla="*/ 142 h 196"/>
                  <a:gd name="T8" fmla="*/ 0 w 97"/>
                  <a:gd name="T9" fmla="*/ 196 h 196"/>
                  <a:gd name="T10" fmla="*/ 77 w 97"/>
                  <a:gd name="T11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196">
                    <a:moveTo>
                      <a:pt x="77" y="0"/>
                    </a:moveTo>
                    <a:lnTo>
                      <a:pt x="97" y="73"/>
                    </a:lnTo>
                    <a:lnTo>
                      <a:pt x="60" y="92"/>
                    </a:lnTo>
                    <a:lnTo>
                      <a:pt x="79" y="142"/>
                    </a:lnTo>
                    <a:lnTo>
                      <a:pt x="0" y="19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56C60A4A-F9B7-4146-B223-7F5BF6B9A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531" y="3934784"/>
                <a:ext cx="761250" cy="902268"/>
              </a:xfrm>
              <a:custGeom>
                <a:avLst/>
                <a:gdLst>
                  <a:gd name="T0" fmla="*/ 131 w 622"/>
                  <a:gd name="T1" fmla="*/ 288 h 737"/>
                  <a:gd name="T2" fmla="*/ 54 w 622"/>
                  <a:gd name="T3" fmla="*/ 737 h 737"/>
                  <a:gd name="T4" fmla="*/ 622 w 622"/>
                  <a:gd name="T5" fmla="*/ 619 h 737"/>
                  <a:gd name="T6" fmla="*/ 131 w 622"/>
                  <a:gd name="T7" fmla="*/ 288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737">
                    <a:moveTo>
                      <a:pt x="131" y="288"/>
                    </a:moveTo>
                    <a:cubicBezTo>
                      <a:pt x="131" y="288"/>
                      <a:pt x="0" y="426"/>
                      <a:pt x="54" y="737"/>
                    </a:cubicBezTo>
                    <a:cubicBezTo>
                      <a:pt x="54" y="737"/>
                      <a:pt x="443" y="720"/>
                      <a:pt x="622" y="619"/>
                    </a:cubicBezTo>
                    <a:cubicBezTo>
                      <a:pt x="622" y="619"/>
                      <a:pt x="572" y="0"/>
                      <a:pt x="131" y="288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0" name="Freeform 30">
                <a:extLst>
                  <a:ext uri="{FF2B5EF4-FFF2-40B4-BE49-F238E27FC236}">
                    <a16:creationId xmlns:a16="http://schemas.microsoft.com/office/drawing/2014/main" id="{4D4ABA1A-0D65-B447-83EF-0950DA413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531" y="3934784"/>
                <a:ext cx="761250" cy="902268"/>
              </a:xfrm>
              <a:custGeom>
                <a:avLst/>
                <a:gdLst>
                  <a:gd name="T0" fmla="*/ 131 w 622"/>
                  <a:gd name="T1" fmla="*/ 288 h 737"/>
                  <a:gd name="T2" fmla="*/ 54 w 622"/>
                  <a:gd name="T3" fmla="*/ 737 h 737"/>
                  <a:gd name="T4" fmla="*/ 622 w 622"/>
                  <a:gd name="T5" fmla="*/ 619 h 737"/>
                  <a:gd name="T6" fmla="*/ 131 w 622"/>
                  <a:gd name="T7" fmla="*/ 288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737">
                    <a:moveTo>
                      <a:pt x="131" y="288"/>
                    </a:moveTo>
                    <a:cubicBezTo>
                      <a:pt x="131" y="288"/>
                      <a:pt x="0" y="426"/>
                      <a:pt x="54" y="737"/>
                    </a:cubicBezTo>
                    <a:cubicBezTo>
                      <a:pt x="54" y="737"/>
                      <a:pt x="443" y="720"/>
                      <a:pt x="622" y="619"/>
                    </a:cubicBezTo>
                    <a:cubicBezTo>
                      <a:pt x="622" y="619"/>
                      <a:pt x="572" y="0"/>
                      <a:pt x="131" y="288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1" name="Freeform 31">
                <a:extLst>
                  <a:ext uri="{FF2B5EF4-FFF2-40B4-BE49-F238E27FC236}">
                    <a16:creationId xmlns:a16="http://schemas.microsoft.com/office/drawing/2014/main" id="{48B6094C-2707-8B49-8B5D-ABEA0C7A1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6750" y="3911073"/>
                <a:ext cx="1199281" cy="925979"/>
              </a:xfrm>
              <a:custGeom>
                <a:avLst/>
                <a:gdLst>
                  <a:gd name="T0" fmla="*/ 768 w 980"/>
                  <a:gd name="T1" fmla="*/ 0 h 756"/>
                  <a:gd name="T2" fmla="*/ 406 w 980"/>
                  <a:gd name="T3" fmla="*/ 377 h 756"/>
                  <a:gd name="T4" fmla="*/ 390 w 980"/>
                  <a:gd name="T5" fmla="*/ 509 h 756"/>
                  <a:gd name="T6" fmla="*/ 324 w 980"/>
                  <a:gd name="T7" fmla="*/ 525 h 756"/>
                  <a:gd name="T8" fmla="*/ 384 w 980"/>
                  <a:gd name="T9" fmla="*/ 552 h 756"/>
                  <a:gd name="T10" fmla="*/ 287 w 980"/>
                  <a:gd name="T11" fmla="*/ 756 h 756"/>
                  <a:gd name="T12" fmla="*/ 290 w 980"/>
                  <a:gd name="T13" fmla="*/ 218 h 756"/>
                  <a:gd name="T14" fmla="*/ 442 w 980"/>
                  <a:gd name="T15" fmla="*/ 66 h 756"/>
                  <a:gd name="T16" fmla="*/ 768 w 980"/>
                  <a:gd name="T17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0" h="756">
                    <a:moveTo>
                      <a:pt x="768" y="0"/>
                    </a:moveTo>
                    <a:cubicBezTo>
                      <a:pt x="768" y="0"/>
                      <a:pt x="980" y="347"/>
                      <a:pt x="406" y="377"/>
                    </a:cubicBezTo>
                    <a:cubicBezTo>
                      <a:pt x="390" y="509"/>
                      <a:pt x="390" y="509"/>
                      <a:pt x="390" y="509"/>
                    </a:cubicBezTo>
                    <a:cubicBezTo>
                      <a:pt x="390" y="509"/>
                      <a:pt x="329" y="467"/>
                      <a:pt x="324" y="525"/>
                    </a:cubicBezTo>
                    <a:cubicBezTo>
                      <a:pt x="319" y="583"/>
                      <a:pt x="384" y="552"/>
                      <a:pt x="384" y="552"/>
                    </a:cubicBezTo>
                    <a:cubicBezTo>
                      <a:pt x="384" y="552"/>
                      <a:pt x="349" y="706"/>
                      <a:pt x="287" y="756"/>
                    </a:cubicBezTo>
                    <a:cubicBezTo>
                      <a:pt x="287" y="756"/>
                      <a:pt x="0" y="211"/>
                      <a:pt x="290" y="218"/>
                    </a:cubicBezTo>
                    <a:cubicBezTo>
                      <a:pt x="290" y="218"/>
                      <a:pt x="287" y="100"/>
                      <a:pt x="442" y="66"/>
                    </a:cubicBezTo>
                    <a:cubicBezTo>
                      <a:pt x="602" y="32"/>
                      <a:pt x="732" y="219"/>
                      <a:pt x="768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281E5BC4-E129-EA42-B01B-1FDDBF5AA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9494" y="4492618"/>
                <a:ext cx="46174" cy="84861"/>
              </a:xfrm>
              <a:custGeom>
                <a:avLst/>
                <a:gdLst>
                  <a:gd name="T0" fmla="*/ 33 w 38"/>
                  <a:gd name="T1" fmla="*/ 31 h 69"/>
                  <a:gd name="T2" fmla="*/ 28 w 38"/>
                  <a:gd name="T3" fmla="*/ 66 h 69"/>
                  <a:gd name="T4" fmla="*/ 5 w 38"/>
                  <a:gd name="T5" fmla="*/ 39 h 69"/>
                  <a:gd name="T6" fmla="*/ 10 w 38"/>
                  <a:gd name="T7" fmla="*/ 3 h 69"/>
                  <a:gd name="T8" fmla="*/ 33 w 38"/>
                  <a:gd name="T9" fmla="*/ 3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9">
                    <a:moveTo>
                      <a:pt x="33" y="31"/>
                    </a:moveTo>
                    <a:cubicBezTo>
                      <a:pt x="38" y="48"/>
                      <a:pt x="36" y="64"/>
                      <a:pt x="28" y="66"/>
                    </a:cubicBezTo>
                    <a:cubicBezTo>
                      <a:pt x="21" y="69"/>
                      <a:pt x="10" y="56"/>
                      <a:pt x="5" y="39"/>
                    </a:cubicBezTo>
                    <a:cubicBezTo>
                      <a:pt x="0" y="21"/>
                      <a:pt x="2" y="5"/>
                      <a:pt x="10" y="3"/>
                    </a:cubicBezTo>
                    <a:cubicBezTo>
                      <a:pt x="18" y="0"/>
                      <a:pt x="28" y="13"/>
                      <a:pt x="33" y="3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079FFD58-CE05-5846-B9A5-343B1FE3B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2779" y="4412749"/>
                <a:ext cx="46174" cy="83613"/>
              </a:xfrm>
              <a:custGeom>
                <a:avLst/>
                <a:gdLst>
                  <a:gd name="T0" fmla="*/ 33 w 38"/>
                  <a:gd name="T1" fmla="*/ 30 h 68"/>
                  <a:gd name="T2" fmla="*/ 28 w 38"/>
                  <a:gd name="T3" fmla="*/ 66 h 68"/>
                  <a:gd name="T4" fmla="*/ 5 w 38"/>
                  <a:gd name="T5" fmla="*/ 38 h 68"/>
                  <a:gd name="T6" fmla="*/ 10 w 38"/>
                  <a:gd name="T7" fmla="*/ 2 h 68"/>
                  <a:gd name="T8" fmla="*/ 33 w 38"/>
                  <a:gd name="T9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8">
                    <a:moveTo>
                      <a:pt x="33" y="30"/>
                    </a:moveTo>
                    <a:cubicBezTo>
                      <a:pt x="38" y="48"/>
                      <a:pt x="36" y="64"/>
                      <a:pt x="28" y="66"/>
                    </a:cubicBezTo>
                    <a:cubicBezTo>
                      <a:pt x="21" y="68"/>
                      <a:pt x="10" y="56"/>
                      <a:pt x="5" y="38"/>
                    </a:cubicBezTo>
                    <a:cubicBezTo>
                      <a:pt x="0" y="20"/>
                      <a:pt x="3" y="4"/>
                      <a:pt x="10" y="2"/>
                    </a:cubicBezTo>
                    <a:cubicBezTo>
                      <a:pt x="18" y="0"/>
                      <a:pt x="28" y="12"/>
                      <a:pt x="33" y="3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159B3A79-A47A-CE4B-A597-7DD0C933C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840" y="5075411"/>
                <a:ext cx="943451" cy="406832"/>
              </a:xfrm>
              <a:custGeom>
                <a:avLst/>
                <a:gdLst>
                  <a:gd name="T0" fmla="*/ 754 w 771"/>
                  <a:gd name="T1" fmla="*/ 93 h 333"/>
                  <a:gd name="T2" fmla="*/ 676 w 771"/>
                  <a:gd name="T3" fmla="*/ 128 h 333"/>
                  <a:gd name="T4" fmla="*/ 673 w 771"/>
                  <a:gd name="T5" fmla="*/ 25 h 333"/>
                  <a:gd name="T6" fmla="*/ 594 w 771"/>
                  <a:gd name="T7" fmla="*/ 42 h 333"/>
                  <a:gd name="T8" fmla="*/ 82 w 771"/>
                  <a:gd name="T9" fmla="*/ 155 h 333"/>
                  <a:gd name="T10" fmla="*/ 102 w 771"/>
                  <a:gd name="T11" fmla="*/ 237 h 333"/>
                  <a:gd name="T12" fmla="*/ 43 w 771"/>
                  <a:gd name="T13" fmla="*/ 230 h 333"/>
                  <a:gd name="T14" fmla="*/ 45 w 771"/>
                  <a:gd name="T15" fmla="*/ 327 h 333"/>
                  <a:gd name="T16" fmla="*/ 61 w 771"/>
                  <a:gd name="T17" fmla="*/ 266 h 333"/>
                  <a:gd name="T18" fmla="*/ 136 w 771"/>
                  <a:gd name="T19" fmla="*/ 281 h 333"/>
                  <a:gd name="T20" fmla="*/ 138 w 771"/>
                  <a:gd name="T21" fmla="*/ 181 h 333"/>
                  <a:gd name="T22" fmla="*/ 636 w 771"/>
                  <a:gd name="T23" fmla="*/ 66 h 333"/>
                  <a:gd name="T24" fmla="*/ 653 w 771"/>
                  <a:gd name="T25" fmla="*/ 190 h 333"/>
                  <a:gd name="T26" fmla="*/ 754 w 771"/>
                  <a:gd name="T27" fmla="*/ 9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1" h="333">
                    <a:moveTo>
                      <a:pt x="754" y="93"/>
                    </a:moveTo>
                    <a:cubicBezTo>
                      <a:pt x="736" y="36"/>
                      <a:pt x="676" y="128"/>
                      <a:pt x="676" y="128"/>
                    </a:cubicBezTo>
                    <a:cubicBezTo>
                      <a:pt x="676" y="128"/>
                      <a:pt x="693" y="51"/>
                      <a:pt x="673" y="25"/>
                    </a:cubicBezTo>
                    <a:cubicBezTo>
                      <a:pt x="654" y="0"/>
                      <a:pt x="606" y="34"/>
                      <a:pt x="594" y="42"/>
                    </a:cubicBezTo>
                    <a:cubicBezTo>
                      <a:pt x="82" y="155"/>
                      <a:pt x="82" y="155"/>
                      <a:pt x="82" y="155"/>
                    </a:cubicBezTo>
                    <a:cubicBezTo>
                      <a:pt x="102" y="237"/>
                      <a:pt x="102" y="237"/>
                      <a:pt x="102" y="237"/>
                    </a:cubicBezTo>
                    <a:cubicBezTo>
                      <a:pt x="43" y="230"/>
                      <a:pt x="43" y="230"/>
                      <a:pt x="43" y="230"/>
                    </a:cubicBezTo>
                    <a:cubicBezTo>
                      <a:pt x="43" y="230"/>
                      <a:pt x="0" y="321"/>
                      <a:pt x="45" y="327"/>
                    </a:cubicBezTo>
                    <a:cubicBezTo>
                      <a:pt x="91" y="333"/>
                      <a:pt x="61" y="266"/>
                      <a:pt x="61" y="266"/>
                    </a:cubicBezTo>
                    <a:cubicBezTo>
                      <a:pt x="61" y="266"/>
                      <a:pt x="104" y="291"/>
                      <a:pt x="136" y="281"/>
                    </a:cubicBezTo>
                    <a:cubicBezTo>
                      <a:pt x="161" y="274"/>
                      <a:pt x="141" y="203"/>
                      <a:pt x="138" y="181"/>
                    </a:cubicBezTo>
                    <a:cubicBezTo>
                      <a:pt x="474" y="161"/>
                      <a:pt x="631" y="69"/>
                      <a:pt x="636" y="66"/>
                    </a:cubicBezTo>
                    <a:cubicBezTo>
                      <a:pt x="636" y="66"/>
                      <a:pt x="644" y="149"/>
                      <a:pt x="653" y="190"/>
                    </a:cubicBezTo>
                    <a:cubicBezTo>
                      <a:pt x="653" y="190"/>
                      <a:pt x="771" y="151"/>
                      <a:pt x="754" y="9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5" name="Freeform 35">
                <a:extLst>
                  <a:ext uri="{FF2B5EF4-FFF2-40B4-BE49-F238E27FC236}">
                    <a16:creationId xmlns:a16="http://schemas.microsoft.com/office/drawing/2014/main" id="{5878FDA7-D8B2-2F41-8380-4D1C8A975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6764" y="3944767"/>
                <a:ext cx="761250" cy="909756"/>
              </a:xfrm>
              <a:custGeom>
                <a:avLst/>
                <a:gdLst>
                  <a:gd name="T0" fmla="*/ 622 w 622"/>
                  <a:gd name="T1" fmla="*/ 619 h 744"/>
                  <a:gd name="T2" fmla="*/ 131 w 622"/>
                  <a:gd name="T3" fmla="*/ 288 h 744"/>
                  <a:gd name="T4" fmla="*/ 54 w 622"/>
                  <a:gd name="T5" fmla="*/ 737 h 744"/>
                  <a:gd name="T6" fmla="*/ 622 w 622"/>
                  <a:gd name="T7" fmla="*/ 619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2" h="744">
                    <a:moveTo>
                      <a:pt x="622" y="619"/>
                    </a:moveTo>
                    <a:cubicBezTo>
                      <a:pt x="622" y="619"/>
                      <a:pt x="572" y="0"/>
                      <a:pt x="131" y="288"/>
                    </a:cubicBezTo>
                    <a:cubicBezTo>
                      <a:pt x="131" y="288"/>
                      <a:pt x="0" y="425"/>
                      <a:pt x="54" y="737"/>
                    </a:cubicBezTo>
                    <a:cubicBezTo>
                      <a:pt x="537" y="744"/>
                      <a:pt x="622" y="619"/>
                      <a:pt x="622" y="619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B95C9791-6D17-9E4B-890A-03B707151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906" y="4702273"/>
                <a:ext cx="766242" cy="562826"/>
              </a:xfrm>
              <a:custGeom>
                <a:avLst/>
                <a:gdLst>
                  <a:gd name="T0" fmla="*/ 568 w 627"/>
                  <a:gd name="T1" fmla="*/ 0 h 460"/>
                  <a:gd name="T2" fmla="*/ 627 w 627"/>
                  <a:gd name="T3" fmla="*/ 347 h 460"/>
                  <a:gd name="T4" fmla="*/ 115 w 627"/>
                  <a:gd name="T5" fmla="*/ 460 h 460"/>
                  <a:gd name="T6" fmla="*/ 0 w 627"/>
                  <a:gd name="T7" fmla="*/ 118 h 460"/>
                  <a:gd name="T8" fmla="*/ 568 w 627"/>
                  <a:gd name="T9" fmla="*/ 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7" h="460">
                    <a:moveTo>
                      <a:pt x="568" y="0"/>
                    </a:moveTo>
                    <a:cubicBezTo>
                      <a:pt x="627" y="347"/>
                      <a:pt x="627" y="347"/>
                      <a:pt x="627" y="347"/>
                    </a:cubicBezTo>
                    <a:cubicBezTo>
                      <a:pt x="627" y="347"/>
                      <a:pt x="422" y="435"/>
                      <a:pt x="115" y="460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18"/>
                      <a:pt x="389" y="101"/>
                      <a:pt x="568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7" name="Freeform 37">
                <a:extLst>
                  <a:ext uri="{FF2B5EF4-FFF2-40B4-BE49-F238E27FC236}">
                    <a16:creationId xmlns:a16="http://schemas.microsoft.com/office/drawing/2014/main" id="{25D58591-56B6-5842-BCCE-D3D203FFF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6172" y="4964343"/>
                <a:ext cx="2496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78B1DCE1-625E-F740-9BD5-936649B53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912" y="4818333"/>
                <a:ext cx="136027" cy="333203"/>
              </a:xfrm>
              <a:custGeom>
                <a:avLst/>
                <a:gdLst>
                  <a:gd name="T0" fmla="*/ 66 w 109"/>
                  <a:gd name="T1" fmla="*/ 0 h 267"/>
                  <a:gd name="T2" fmla="*/ 78 w 109"/>
                  <a:gd name="T3" fmla="*/ 22 h 267"/>
                  <a:gd name="T4" fmla="*/ 62 w 109"/>
                  <a:gd name="T5" fmla="*/ 47 h 267"/>
                  <a:gd name="T6" fmla="*/ 109 w 109"/>
                  <a:gd name="T7" fmla="*/ 201 h 267"/>
                  <a:gd name="T8" fmla="*/ 56 w 109"/>
                  <a:gd name="T9" fmla="*/ 267 h 267"/>
                  <a:gd name="T10" fmla="*/ 0 w 109"/>
                  <a:gd name="T11" fmla="*/ 210 h 267"/>
                  <a:gd name="T12" fmla="*/ 31 w 109"/>
                  <a:gd name="T13" fmla="*/ 50 h 267"/>
                  <a:gd name="T14" fmla="*/ 12 w 109"/>
                  <a:gd name="T15" fmla="*/ 24 h 267"/>
                  <a:gd name="T16" fmla="*/ 22 w 109"/>
                  <a:gd name="T17" fmla="*/ 6 h 267"/>
                  <a:gd name="T18" fmla="*/ 66 w 109"/>
                  <a:gd name="T1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267">
                    <a:moveTo>
                      <a:pt x="66" y="0"/>
                    </a:moveTo>
                    <a:lnTo>
                      <a:pt x="78" y="22"/>
                    </a:lnTo>
                    <a:lnTo>
                      <a:pt x="62" y="47"/>
                    </a:lnTo>
                    <a:lnTo>
                      <a:pt x="109" y="201"/>
                    </a:lnTo>
                    <a:lnTo>
                      <a:pt x="56" y="267"/>
                    </a:lnTo>
                    <a:lnTo>
                      <a:pt x="0" y="210"/>
                    </a:lnTo>
                    <a:lnTo>
                      <a:pt x="31" y="50"/>
                    </a:lnTo>
                    <a:lnTo>
                      <a:pt x="12" y="24"/>
                    </a:lnTo>
                    <a:lnTo>
                      <a:pt x="22" y="6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E4F7DE26-FAE3-8447-9314-BB2287987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912" y="4818333"/>
                <a:ext cx="136027" cy="333203"/>
              </a:xfrm>
              <a:custGeom>
                <a:avLst/>
                <a:gdLst>
                  <a:gd name="T0" fmla="*/ 66 w 109"/>
                  <a:gd name="T1" fmla="*/ 0 h 267"/>
                  <a:gd name="T2" fmla="*/ 78 w 109"/>
                  <a:gd name="T3" fmla="*/ 22 h 267"/>
                  <a:gd name="T4" fmla="*/ 62 w 109"/>
                  <a:gd name="T5" fmla="*/ 47 h 267"/>
                  <a:gd name="T6" fmla="*/ 109 w 109"/>
                  <a:gd name="T7" fmla="*/ 201 h 267"/>
                  <a:gd name="T8" fmla="*/ 56 w 109"/>
                  <a:gd name="T9" fmla="*/ 267 h 267"/>
                  <a:gd name="T10" fmla="*/ 0 w 109"/>
                  <a:gd name="T11" fmla="*/ 210 h 267"/>
                  <a:gd name="T12" fmla="*/ 31 w 109"/>
                  <a:gd name="T13" fmla="*/ 50 h 267"/>
                  <a:gd name="T14" fmla="*/ 12 w 109"/>
                  <a:gd name="T15" fmla="*/ 24 h 267"/>
                  <a:gd name="T16" fmla="*/ 22 w 109"/>
                  <a:gd name="T17" fmla="*/ 6 h 267"/>
                  <a:gd name="T18" fmla="*/ 66 w 109"/>
                  <a:gd name="T1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267">
                    <a:moveTo>
                      <a:pt x="66" y="0"/>
                    </a:moveTo>
                    <a:lnTo>
                      <a:pt x="78" y="22"/>
                    </a:lnTo>
                    <a:lnTo>
                      <a:pt x="62" y="47"/>
                    </a:lnTo>
                    <a:lnTo>
                      <a:pt x="109" y="201"/>
                    </a:lnTo>
                    <a:lnTo>
                      <a:pt x="56" y="267"/>
                    </a:lnTo>
                    <a:lnTo>
                      <a:pt x="0" y="210"/>
                    </a:lnTo>
                    <a:lnTo>
                      <a:pt x="31" y="50"/>
                    </a:lnTo>
                    <a:lnTo>
                      <a:pt x="12" y="24"/>
                    </a:lnTo>
                    <a:lnTo>
                      <a:pt x="22" y="6"/>
                    </a:lnTo>
                    <a:lnTo>
                      <a:pt x="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887F40F4-7024-A046-BD5D-1E90FC3B2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315" y="4968087"/>
                <a:ext cx="4229306" cy="258326"/>
              </a:xfrm>
              <a:custGeom>
                <a:avLst/>
                <a:gdLst>
                  <a:gd name="T0" fmla="*/ 3389 w 3389"/>
                  <a:gd name="T1" fmla="*/ 132 h 207"/>
                  <a:gd name="T2" fmla="*/ 3 w 3389"/>
                  <a:gd name="T3" fmla="*/ 207 h 207"/>
                  <a:gd name="T4" fmla="*/ 0 w 3389"/>
                  <a:gd name="T5" fmla="*/ 74 h 207"/>
                  <a:gd name="T6" fmla="*/ 3386 w 3389"/>
                  <a:gd name="T7" fmla="*/ 0 h 207"/>
                  <a:gd name="T8" fmla="*/ 3389 w 3389"/>
                  <a:gd name="T9" fmla="*/ 13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9" h="207">
                    <a:moveTo>
                      <a:pt x="3389" y="132"/>
                    </a:moveTo>
                    <a:lnTo>
                      <a:pt x="3" y="207"/>
                    </a:lnTo>
                    <a:lnTo>
                      <a:pt x="0" y="74"/>
                    </a:lnTo>
                    <a:lnTo>
                      <a:pt x="3386" y="0"/>
                    </a:lnTo>
                    <a:lnTo>
                      <a:pt x="3389" y="13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1" name="Freeform 41">
                <a:extLst>
                  <a:ext uri="{FF2B5EF4-FFF2-40B4-BE49-F238E27FC236}">
                    <a16:creationId xmlns:a16="http://schemas.microsoft.com/office/drawing/2014/main" id="{B11031FA-43A0-9A4C-A29A-491F84668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6315" y="4968087"/>
                <a:ext cx="4229306" cy="258326"/>
              </a:xfrm>
              <a:custGeom>
                <a:avLst/>
                <a:gdLst>
                  <a:gd name="T0" fmla="*/ 3389 w 3389"/>
                  <a:gd name="T1" fmla="*/ 132 h 207"/>
                  <a:gd name="T2" fmla="*/ 3 w 3389"/>
                  <a:gd name="T3" fmla="*/ 207 h 207"/>
                  <a:gd name="T4" fmla="*/ 0 w 3389"/>
                  <a:gd name="T5" fmla="*/ 74 h 207"/>
                  <a:gd name="T6" fmla="*/ 3386 w 3389"/>
                  <a:gd name="T7" fmla="*/ 0 h 207"/>
                  <a:gd name="T8" fmla="*/ 3389 w 3389"/>
                  <a:gd name="T9" fmla="*/ 13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9" h="207">
                    <a:moveTo>
                      <a:pt x="3389" y="132"/>
                    </a:moveTo>
                    <a:lnTo>
                      <a:pt x="3" y="207"/>
                    </a:lnTo>
                    <a:lnTo>
                      <a:pt x="0" y="74"/>
                    </a:lnTo>
                    <a:lnTo>
                      <a:pt x="3386" y="0"/>
                    </a:lnTo>
                    <a:lnTo>
                      <a:pt x="3389" y="1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2" name="Freeform 42">
                <a:extLst>
                  <a:ext uri="{FF2B5EF4-FFF2-40B4-BE49-F238E27FC236}">
                    <a16:creationId xmlns:a16="http://schemas.microsoft.com/office/drawing/2014/main" id="{12F9C04D-FB2B-894B-A69B-825756FA0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563" y="5144048"/>
                <a:ext cx="2496" cy="82365"/>
              </a:xfrm>
              <a:custGeom>
                <a:avLst/>
                <a:gdLst>
                  <a:gd name="T0" fmla="*/ 0 w 2"/>
                  <a:gd name="T1" fmla="*/ 0 h 66"/>
                  <a:gd name="T2" fmla="*/ 0 w 2"/>
                  <a:gd name="T3" fmla="*/ 0 h 66"/>
                  <a:gd name="T4" fmla="*/ 2 w 2"/>
                  <a:gd name="T5" fmla="*/ 66 h 66"/>
                  <a:gd name="T6" fmla="*/ 0 w 2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6">
                    <a:moveTo>
                      <a:pt x="0" y="0"/>
                    </a:moveTo>
                    <a:lnTo>
                      <a:pt x="0" y="0"/>
                    </a:lnTo>
                    <a:lnTo>
                      <a:pt x="2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3" name="Freeform 43">
                <a:extLst>
                  <a:ext uri="{FF2B5EF4-FFF2-40B4-BE49-F238E27FC236}">
                    <a16:creationId xmlns:a16="http://schemas.microsoft.com/office/drawing/2014/main" id="{94349F11-12CF-5C4D-99E7-8C2D6AF25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563" y="5144048"/>
                <a:ext cx="2496" cy="82365"/>
              </a:xfrm>
              <a:custGeom>
                <a:avLst/>
                <a:gdLst>
                  <a:gd name="T0" fmla="*/ 0 w 2"/>
                  <a:gd name="T1" fmla="*/ 0 h 66"/>
                  <a:gd name="T2" fmla="*/ 0 w 2"/>
                  <a:gd name="T3" fmla="*/ 0 h 66"/>
                  <a:gd name="T4" fmla="*/ 2 w 2"/>
                  <a:gd name="T5" fmla="*/ 66 h 66"/>
                  <a:gd name="T6" fmla="*/ 0 w 2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6">
                    <a:moveTo>
                      <a:pt x="0" y="0"/>
                    </a:moveTo>
                    <a:lnTo>
                      <a:pt x="0" y="0"/>
                    </a:lnTo>
                    <a:lnTo>
                      <a:pt x="2" y="6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4" name="Freeform 44">
                <a:extLst>
                  <a:ext uri="{FF2B5EF4-FFF2-40B4-BE49-F238E27FC236}">
                    <a16:creationId xmlns:a16="http://schemas.microsoft.com/office/drawing/2014/main" id="{55E61636-9639-3E46-931F-EE28F2F8E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563" y="5050452"/>
                <a:ext cx="4203099" cy="175961"/>
              </a:xfrm>
              <a:custGeom>
                <a:avLst/>
                <a:gdLst>
                  <a:gd name="T0" fmla="*/ 3368 w 3368"/>
                  <a:gd name="T1" fmla="*/ 0 h 141"/>
                  <a:gd name="T2" fmla="*/ 0 w 3368"/>
                  <a:gd name="T3" fmla="*/ 75 h 141"/>
                  <a:gd name="T4" fmla="*/ 2 w 3368"/>
                  <a:gd name="T5" fmla="*/ 141 h 141"/>
                  <a:gd name="T6" fmla="*/ 306 w 3368"/>
                  <a:gd name="T7" fmla="*/ 134 h 141"/>
                  <a:gd name="T8" fmla="*/ 881 w 3368"/>
                  <a:gd name="T9" fmla="*/ 121 h 141"/>
                  <a:gd name="T10" fmla="*/ 3361 w 3368"/>
                  <a:gd name="T11" fmla="*/ 66 h 141"/>
                  <a:gd name="T12" fmla="*/ 3368 w 3368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68" h="141">
                    <a:moveTo>
                      <a:pt x="3368" y="0"/>
                    </a:moveTo>
                    <a:lnTo>
                      <a:pt x="0" y="75"/>
                    </a:lnTo>
                    <a:lnTo>
                      <a:pt x="2" y="141"/>
                    </a:lnTo>
                    <a:lnTo>
                      <a:pt x="306" y="134"/>
                    </a:lnTo>
                    <a:lnTo>
                      <a:pt x="881" y="121"/>
                    </a:lnTo>
                    <a:lnTo>
                      <a:pt x="3361" y="66"/>
                    </a:lnTo>
                    <a:lnTo>
                      <a:pt x="336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5" name="Freeform 45">
                <a:extLst>
                  <a:ext uri="{FF2B5EF4-FFF2-40B4-BE49-F238E27FC236}">
                    <a16:creationId xmlns:a16="http://schemas.microsoft.com/office/drawing/2014/main" id="{51E73850-A4A4-2041-B42F-BA34F9027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563" y="5050452"/>
                <a:ext cx="4203099" cy="175961"/>
              </a:xfrm>
              <a:custGeom>
                <a:avLst/>
                <a:gdLst>
                  <a:gd name="T0" fmla="*/ 3368 w 3368"/>
                  <a:gd name="T1" fmla="*/ 0 h 141"/>
                  <a:gd name="T2" fmla="*/ 0 w 3368"/>
                  <a:gd name="T3" fmla="*/ 75 h 141"/>
                  <a:gd name="T4" fmla="*/ 2 w 3368"/>
                  <a:gd name="T5" fmla="*/ 141 h 141"/>
                  <a:gd name="T6" fmla="*/ 306 w 3368"/>
                  <a:gd name="T7" fmla="*/ 134 h 141"/>
                  <a:gd name="T8" fmla="*/ 881 w 3368"/>
                  <a:gd name="T9" fmla="*/ 121 h 141"/>
                  <a:gd name="T10" fmla="*/ 3361 w 3368"/>
                  <a:gd name="T11" fmla="*/ 66 h 141"/>
                  <a:gd name="T12" fmla="*/ 3368 w 3368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68" h="141">
                    <a:moveTo>
                      <a:pt x="3368" y="0"/>
                    </a:moveTo>
                    <a:lnTo>
                      <a:pt x="0" y="75"/>
                    </a:lnTo>
                    <a:lnTo>
                      <a:pt x="2" y="141"/>
                    </a:lnTo>
                    <a:lnTo>
                      <a:pt x="306" y="134"/>
                    </a:lnTo>
                    <a:lnTo>
                      <a:pt x="881" y="121"/>
                    </a:lnTo>
                    <a:lnTo>
                      <a:pt x="3361" y="66"/>
                    </a:lnTo>
                    <a:lnTo>
                      <a:pt x="336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6" name="Freeform 46">
                <a:extLst>
                  <a:ext uri="{FF2B5EF4-FFF2-40B4-BE49-F238E27FC236}">
                    <a16:creationId xmlns:a16="http://schemas.microsoft.com/office/drawing/2014/main" id="{B82F67D9-E12E-5845-ABEE-0A170E24C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3224" y="4800862"/>
                <a:ext cx="580297" cy="499180"/>
              </a:xfrm>
              <a:custGeom>
                <a:avLst/>
                <a:gdLst>
                  <a:gd name="T0" fmla="*/ 0 w 465"/>
                  <a:gd name="T1" fmla="*/ 0 h 400"/>
                  <a:gd name="T2" fmla="*/ 465 w 465"/>
                  <a:gd name="T3" fmla="*/ 191 h 400"/>
                  <a:gd name="T4" fmla="*/ 9 w 465"/>
                  <a:gd name="T5" fmla="*/ 400 h 400"/>
                  <a:gd name="T6" fmla="*/ 30 w 465"/>
                  <a:gd name="T7" fmla="*/ 200 h 400"/>
                  <a:gd name="T8" fmla="*/ 0 w 465"/>
                  <a:gd name="T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400">
                    <a:moveTo>
                      <a:pt x="0" y="0"/>
                    </a:moveTo>
                    <a:lnTo>
                      <a:pt x="465" y="191"/>
                    </a:lnTo>
                    <a:lnTo>
                      <a:pt x="9" y="400"/>
                    </a:lnTo>
                    <a:lnTo>
                      <a:pt x="30" y="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7" name="Freeform 47">
                <a:extLst>
                  <a:ext uri="{FF2B5EF4-FFF2-40B4-BE49-F238E27FC236}">
                    <a16:creationId xmlns:a16="http://schemas.microsoft.com/office/drawing/2014/main" id="{601F8D34-6044-FD46-BA66-30A147AF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3224" y="4800862"/>
                <a:ext cx="580297" cy="499180"/>
              </a:xfrm>
              <a:custGeom>
                <a:avLst/>
                <a:gdLst>
                  <a:gd name="T0" fmla="*/ 0 w 465"/>
                  <a:gd name="T1" fmla="*/ 0 h 400"/>
                  <a:gd name="T2" fmla="*/ 465 w 465"/>
                  <a:gd name="T3" fmla="*/ 191 h 400"/>
                  <a:gd name="T4" fmla="*/ 9 w 465"/>
                  <a:gd name="T5" fmla="*/ 400 h 400"/>
                  <a:gd name="T6" fmla="*/ 30 w 465"/>
                  <a:gd name="T7" fmla="*/ 200 h 400"/>
                  <a:gd name="T8" fmla="*/ 0 w 465"/>
                  <a:gd name="T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400">
                    <a:moveTo>
                      <a:pt x="0" y="0"/>
                    </a:moveTo>
                    <a:lnTo>
                      <a:pt x="465" y="191"/>
                    </a:lnTo>
                    <a:lnTo>
                      <a:pt x="9" y="400"/>
                    </a:lnTo>
                    <a:lnTo>
                      <a:pt x="30" y="20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8" name="Freeform 48">
                <a:extLst>
                  <a:ext uri="{FF2B5EF4-FFF2-40B4-BE49-F238E27FC236}">
                    <a16:creationId xmlns:a16="http://schemas.microsoft.com/office/drawing/2014/main" id="{97AF63A6-1072-FE47-BAD8-61892DA2A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455" y="5039220"/>
                <a:ext cx="569066" cy="260822"/>
              </a:xfrm>
              <a:custGeom>
                <a:avLst/>
                <a:gdLst>
                  <a:gd name="T0" fmla="*/ 456 w 456"/>
                  <a:gd name="T1" fmla="*/ 0 h 209"/>
                  <a:gd name="T2" fmla="*/ 21 w 456"/>
                  <a:gd name="T3" fmla="*/ 9 h 209"/>
                  <a:gd name="T4" fmla="*/ 0 w 456"/>
                  <a:gd name="T5" fmla="*/ 209 h 209"/>
                  <a:gd name="T6" fmla="*/ 456 w 456"/>
                  <a:gd name="T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6" h="209">
                    <a:moveTo>
                      <a:pt x="456" y="0"/>
                    </a:moveTo>
                    <a:lnTo>
                      <a:pt x="21" y="9"/>
                    </a:lnTo>
                    <a:lnTo>
                      <a:pt x="0" y="209"/>
                    </a:ln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9" name="Freeform 49">
                <a:extLst>
                  <a:ext uri="{FF2B5EF4-FFF2-40B4-BE49-F238E27FC236}">
                    <a16:creationId xmlns:a16="http://schemas.microsoft.com/office/drawing/2014/main" id="{68305A02-11DF-7349-AABD-778DF512D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455" y="5039220"/>
                <a:ext cx="569066" cy="260822"/>
              </a:xfrm>
              <a:custGeom>
                <a:avLst/>
                <a:gdLst>
                  <a:gd name="T0" fmla="*/ 456 w 456"/>
                  <a:gd name="T1" fmla="*/ 0 h 209"/>
                  <a:gd name="T2" fmla="*/ 21 w 456"/>
                  <a:gd name="T3" fmla="*/ 9 h 209"/>
                  <a:gd name="T4" fmla="*/ 0 w 456"/>
                  <a:gd name="T5" fmla="*/ 209 h 209"/>
                  <a:gd name="T6" fmla="*/ 456 w 456"/>
                  <a:gd name="T7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6" h="209">
                    <a:moveTo>
                      <a:pt x="456" y="0"/>
                    </a:moveTo>
                    <a:lnTo>
                      <a:pt x="21" y="9"/>
                    </a:lnTo>
                    <a:lnTo>
                      <a:pt x="0" y="209"/>
                    </a:lnTo>
                    <a:lnTo>
                      <a:pt x="45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0" name="Freeform 50">
                <a:extLst>
                  <a:ext uri="{FF2B5EF4-FFF2-40B4-BE49-F238E27FC236}">
                    <a16:creationId xmlns:a16="http://schemas.microsoft.com/office/drawing/2014/main" id="{80F5670E-0523-8947-8C7B-F680D86BF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278" y="4787134"/>
                <a:ext cx="1378986" cy="272053"/>
              </a:xfrm>
              <a:custGeom>
                <a:avLst/>
                <a:gdLst>
                  <a:gd name="T0" fmla="*/ 842 w 1105"/>
                  <a:gd name="T1" fmla="*/ 0 h 218"/>
                  <a:gd name="T2" fmla="*/ 0 w 1105"/>
                  <a:gd name="T3" fmla="*/ 19 h 218"/>
                  <a:gd name="T4" fmla="*/ 263 w 1105"/>
                  <a:gd name="T5" fmla="*/ 218 h 218"/>
                  <a:gd name="T6" fmla="*/ 1105 w 1105"/>
                  <a:gd name="T7" fmla="*/ 200 h 218"/>
                  <a:gd name="T8" fmla="*/ 842 w 1105"/>
                  <a:gd name="T9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218">
                    <a:moveTo>
                      <a:pt x="842" y="0"/>
                    </a:moveTo>
                    <a:lnTo>
                      <a:pt x="0" y="19"/>
                    </a:lnTo>
                    <a:lnTo>
                      <a:pt x="263" y="218"/>
                    </a:lnTo>
                    <a:lnTo>
                      <a:pt x="1105" y="200"/>
                    </a:lnTo>
                    <a:lnTo>
                      <a:pt x="842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1" name="Freeform 51">
                <a:extLst>
                  <a:ext uri="{FF2B5EF4-FFF2-40B4-BE49-F238E27FC236}">
                    <a16:creationId xmlns:a16="http://schemas.microsoft.com/office/drawing/2014/main" id="{F0F3E24F-7773-7A43-90CE-C543F9726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750" y="5201454"/>
                <a:ext cx="1365258" cy="285781"/>
              </a:xfrm>
              <a:custGeom>
                <a:avLst/>
                <a:gdLst>
                  <a:gd name="T0" fmla="*/ 252 w 1094"/>
                  <a:gd name="T1" fmla="*/ 19 h 229"/>
                  <a:gd name="T2" fmla="*/ 1094 w 1094"/>
                  <a:gd name="T3" fmla="*/ 0 h 229"/>
                  <a:gd name="T4" fmla="*/ 841 w 1094"/>
                  <a:gd name="T5" fmla="*/ 211 h 229"/>
                  <a:gd name="T6" fmla="*/ 0 w 1094"/>
                  <a:gd name="T7" fmla="*/ 229 h 229"/>
                  <a:gd name="T8" fmla="*/ 252 w 1094"/>
                  <a:gd name="T9" fmla="*/ 1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229">
                    <a:moveTo>
                      <a:pt x="252" y="19"/>
                    </a:moveTo>
                    <a:lnTo>
                      <a:pt x="1094" y="0"/>
                    </a:lnTo>
                    <a:lnTo>
                      <a:pt x="841" y="211"/>
                    </a:lnTo>
                    <a:lnTo>
                      <a:pt x="0" y="229"/>
                    </a:lnTo>
                    <a:lnTo>
                      <a:pt x="252" y="19"/>
                    </a:lnTo>
                    <a:close/>
                  </a:path>
                </a:pathLst>
              </a:custGeom>
              <a:solidFill>
                <a:srgbClr val="B35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2" name="Freeform 52">
                <a:extLst>
                  <a:ext uri="{FF2B5EF4-FFF2-40B4-BE49-F238E27FC236}">
                    <a16:creationId xmlns:a16="http://schemas.microsoft.com/office/drawing/2014/main" id="{E0DFE106-DDB4-9649-AC37-39E6D16F7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750" y="5201454"/>
                <a:ext cx="1365258" cy="285781"/>
              </a:xfrm>
              <a:custGeom>
                <a:avLst/>
                <a:gdLst>
                  <a:gd name="T0" fmla="*/ 252 w 1094"/>
                  <a:gd name="T1" fmla="*/ 19 h 229"/>
                  <a:gd name="T2" fmla="*/ 1094 w 1094"/>
                  <a:gd name="T3" fmla="*/ 0 h 229"/>
                  <a:gd name="T4" fmla="*/ 841 w 1094"/>
                  <a:gd name="T5" fmla="*/ 211 h 229"/>
                  <a:gd name="T6" fmla="*/ 0 w 1094"/>
                  <a:gd name="T7" fmla="*/ 229 h 229"/>
                  <a:gd name="T8" fmla="*/ 252 w 1094"/>
                  <a:gd name="T9" fmla="*/ 1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229">
                    <a:moveTo>
                      <a:pt x="252" y="19"/>
                    </a:moveTo>
                    <a:lnTo>
                      <a:pt x="1094" y="0"/>
                    </a:lnTo>
                    <a:lnTo>
                      <a:pt x="841" y="211"/>
                    </a:lnTo>
                    <a:lnTo>
                      <a:pt x="0" y="229"/>
                    </a:lnTo>
                    <a:lnTo>
                      <a:pt x="252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3" name="Freeform 53">
                <a:extLst>
                  <a:ext uri="{FF2B5EF4-FFF2-40B4-BE49-F238E27FC236}">
                    <a16:creationId xmlns:a16="http://schemas.microsoft.com/office/drawing/2014/main" id="{C2ADB815-9BD9-444E-A6A1-FA96FDD68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750" y="5201454"/>
                <a:ext cx="1365258" cy="285781"/>
              </a:xfrm>
              <a:custGeom>
                <a:avLst/>
                <a:gdLst>
                  <a:gd name="T0" fmla="*/ 1094 w 1094"/>
                  <a:gd name="T1" fmla="*/ 0 h 229"/>
                  <a:gd name="T2" fmla="*/ 252 w 1094"/>
                  <a:gd name="T3" fmla="*/ 19 h 229"/>
                  <a:gd name="T4" fmla="*/ 0 w 1094"/>
                  <a:gd name="T5" fmla="*/ 229 h 229"/>
                  <a:gd name="T6" fmla="*/ 841 w 1094"/>
                  <a:gd name="T7" fmla="*/ 211 h 229"/>
                  <a:gd name="T8" fmla="*/ 1094 w 1094"/>
                  <a:gd name="T9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229">
                    <a:moveTo>
                      <a:pt x="1094" y="0"/>
                    </a:moveTo>
                    <a:lnTo>
                      <a:pt x="252" y="19"/>
                    </a:lnTo>
                    <a:lnTo>
                      <a:pt x="0" y="229"/>
                    </a:lnTo>
                    <a:lnTo>
                      <a:pt x="841" y="211"/>
                    </a:lnTo>
                    <a:lnTo>
                      <a:pt x="1094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4" name="Freeform 54">
                <a:extLst>
                  <a:ext uri="{FF2B5EF4-FFF2-40B4-BE49-F238E27FC236}">
                    <a16:creationId xmlns:a16="http://schemas.microsoft.com/office/drawing/2014/main" id="{84F69FF3-80A5-EC4B-A6BE-4B2DE7219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1750" y="5201454"/>
                <a:ext cx="1365258" cy="285781"/>
              </a:xfrm>
              <a:custGeom>
                <a:avLst/>
                <a:gdLst>
                  <a:gd name="T0" fmla="*/ 1094 w 1094"/>
                  <a:gd name="T1" fmla="*/ 0 h 229"/>
                  <a:gd name="T2" fmla="*/ 252 w 1094"/>
                  <a:gd name="T3" fmla="*/ 19 h 229"/>
                  <a:gd name="T4" fmla="*/ 0 w 1094"/>
                  <a:gd name="T5" fmla="*/ 229 h 229"/>
                  <a:gd name="T6" fmla="*/ 841 w 1094"/>
                  <a:gd name="T7" fmla="*/ 211 h 229"/>
                  <a:gd name="T8" fmla="*/ 1094 w 1094"/>
                  <a:gd name="T9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229">
                    <a:moveTo>
                      <a:pt x="1094" y="0"/>
                    </a:moveTo>
                    <a:lnTo>
                      <a:pt x="252" y="19"/>
                    </a:lnTo>
                    <a:lnTo>
                      <a:pt x="0" y="229"/>
                    </a:lnTo>
                    <a:lnTo>
                      <a:pt x="841" y="211"/>
                    </a:lnTo>
                    <a:lnTo>
                      <a:pt x="10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5" name="Freeform 55">
                <a:extLst>
                  <a:ext uri="{FF2B5EF4-FFF2-40B4-BE49-F238E27FC236}">
                    <a16:creationId xmlns:a16="http://schemas.microsoft.com/office/drawing/2014/main" id="{12B13CC8-DBB2-6E4F-A6F7-0B1AC0009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492" y="5117841"/>
                <a:ext cx="92348" cy="83613"/>
              </a:xfrm>
              <a:custGeom>
                <a:avLst/>
                <a:gdLst>
                  <a:gd name="T0" fmla="*/ 34 w 75"/>
                  <a:gd name="T1" fmla="*/ 0 h 68"/>
                  <a:gd name="T2" fmla="*/ 0 w 75"/>
                  <a:gd name="T3" fmla="*/ 45 h 68"/>
                  <a:gd name="T4" fmla="*/ 35 w 75"/>
                  <a:gd name="T5" fmla="*/ 62 h 68"/>
                  <a:gd name="T6" fmla="*/ 52 w 75"/>
                  <a:gd name="T7" fmla="*/ 61 h 68"/>
                  <a:gd name="T8" fmla="*/ 49 w 75"/>
                  <a:gd name="T9" fmla="*/ 53 h 68"/>
                  <a:gd name="T10" fmla="*/ 58 w 75"/>
                  <a:gd name="T11" fmla="*/ 49 h 68"/>
                  <a:gd name="T12" fmla="*/ 57 w 75"/>
                  <a:gd name="T13" fmla="*/ 41 h 68"/>
                  <a:gd name="T14" fmla="*/ 65 w 75"/>
                  <a:gd name="T15" fmla="*/ 38 h 68"/>
                  <a:gd name="T16" fmla="*/ 62 w 75"/>
                  <a:gd name="T17" fmla="*/ 29 h 68"/>
                  <a:gd name="T18" fmla="*/ 71 w 75"/>
                  <a:gd name="T19" fmla="*/ 26 h 68"/>
                  <a:gd name="T20" fmla="*/ 57 w 75"/>
                  <a:gd name="T21" fmla="*/ 9 h 68"/>
                  <a:gd name="T22" fmla="*/ 34 w 75"/>
                  <a:gd name="T2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68">
                    <a:moveTo>
                      <a:pt x="34" y="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35" y="62"/>
                      <a:pt x="35" y="62"/>
                      <a:pt x="35" y="62"/>
                    </a:cubicBezTo>
                    <a:cubicBezTo>
                      <a:pt x="38" y="64"/>
                      <a:pt x="48" y="68"/>
                      <a:pt x="52" y="61"/>
                    </a:cubicBezTo>
                    <a:cubicBezTo>
                      <a:pt x="54" y="58"/>
                      <a:pt x="52" y="55"/>
                      <a:pt x="49" y="53"/>
                    </a:cubicBezTo>
                    <a:cubicBezTo>
                      <a:pt x="53" y="53"/>
                      <a:pt x="57" y="53"/>
                      <a:pt x="58" y="49"/>
                    </a:cubicBezTo>
                    <a:cubicBezTo>
                      <a:pt x="60" y="46"/>
                      <a:pt x="59" y="44"/>
                      <a:pt x="57" y="41"/>
                    </a:cubicBezTo>
                    <a:cubicBezTo>
                      <a:pt x="60" y="42"/>
                      <a:pt x="63" y="41"/>
                      <a:pt x="65" y="38"/>
                    </a:cubicBezTo>
                    <a:cubicBezTo>
                      <a:pt x="66" y="35"/>
                      <a:pt x="65" y="32"/>
                      <a:pt x="62" y="29"/>
                    </a:cubicBezTo>
                    <a:cubicBezTo>
                      <a:pt x="66" y="30"/>
                      <a:pt x="69" y="29"/>
                      <a:pt x="71" y="26"/>
                    </a:cubicBezTo>
                    <a:cubicBezTo>
                      <a:pt x="75" y="19"/>
                      <a:pt x="60" y="10"/>
                      <a:pt x="57" y="9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6" name="Freeform 56">
                <a:extLst>
                  <a:ext uri="{FF2B5EF4-FFF2-40B4-BE49-F238E27FC236}">
                    <a16:creationId xmlns:a16="http://schemas.microsoft.com/office/drawing/2014/main" id="{8EB026DA-53C0-A34D-AA04-CE8FDF5A8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4765" y="5106610"/>
                <a:ext cx="58654" cy="72381"/>
              </a:xfrm>
              <a:custGeom>
                <a:avLst/>
                <a:gdLst>
                  <a:gd name="T0" fmla="*/ 0 w 47"/>
                  <a:gd name="T1" fmla="*/ 49 h 58"/>
                  <a:gd name="T2" fmla="*/ 16 w 47"/>
                  <a:gd name="T3" fmla="*/ 58 h 58"/>
                  <a:gd name="T4" fmla="*/ 47 w 47"/>
                  <a:gd name="T5" fmla="*/ 9 h 58"/>
                  <a:gd name="T6" fmla="*/ 31 w 47"/>
                  <a:gd name="T7" fmla="*/ 0 h 58"/>
                  <a:gd name="T8" fmla="*/ 0 w 47"/>
                  <a:gd name="T9" fmla="*/ 4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58">
                    <a:moveTo>
                      <a:pt x="0" y="49"/>
                    </a:moveTo>
                    <a:lnTo>
                      <a:pt x="16" y="58"/>
                    </a:lnTo>
                    <a:lnTo>
                      <a:pt x="47" y="9"/>
                    </a:lnTo>
                    <a:lnTo>
                      <a:pt x="31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7" name="Freeform 57">
                <a:extLst>
                  <a:ext uri="{FF2B5EF4-FFF2-40B4-BE49-F238E27FC236}">
                    <a16:creationId xmlns:a16="http://schemas.microsoft.com/office/drawing/2014/main" id="{4D161219-8AF1-614E-BD18-AFA888B72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008" y="4837052"/>
                <a:ext cx="348178" cy="339443"/>
              </a:xfrm>
              <a:custGeom>
                <a:avLst/>
                <a:gdLst>
                  <a:gd name="T0" fmla="*/ 191 w 285"/>
                  <a:gd name="T1" fmla="*/ 71 h 278"/>
                  <a:gd name="T2" fmla="*/ 167 w 285"/>
                  <a:gd name="T3" fmla="*/ 0 h 278"/>
                  <a:gd name="T4" fmla="*/ 253 w 285"/>
                  <a:gd name="T5" fmla="*/ 278 h 278"/>
                  <a:gd name="T6" fmla="*/ 285 w 285"/>
                  <a:gd name="T7" fmla="*/ 223 h 278"/>
                  <a:gd name="T8" fmla="*/ 191 w 285"/>
                  <a:gd name="T9" fmla="*/ 71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278">
                    <a:moveTo>
                      <a:pt x="191" y="71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205"/>
                      <a:pt x="253" y="278"/>
                      <a:pt x="253" y="278"/>
                    </a:cubicBezTo>
                    <a:cubicBezTo>
                      <a:pt x="285" y="223"/>
                      <a:pt x="285" y="223"/>
                      <a:pt x="285" y="223"/>
                    </a:cubicBezTo>
                    <a:cubicBezTo>
                      <a:pt x="219" y="195"/>
                      <a:pt x="130" y="157"/>
                      <a:pt x="191" y="7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8" name="Freeform 58">
                <a:extLst>
                  <a:ext uri="{FF2B5EF4-FFF2-40B4-BE49-F238E27FC236}">
                    <a16:creationId xmlns:a16="http://schemas.microsoft.com/office/drawing/2014/main" id="{18E36F0B-6135-FD46-9367-9B858F16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2367" y="5120337"/>
                <a:ext cx="16223" cy="16223"/>
              </a:xfrm>
              <a:custGeom>
                <a:avLst/>
                <a:gdLst>
                  <a:gd name="T0" fmla="*/ 3 w 13"/>
                  <a:gd name="T1" fmla="*/ 11 h 13"/>
                  <a:gd name="T2" fmla="*/ 12 w 13"/>
                  <a:gd name="T3" fmla="*/ 10 h 13"/>
                  <a:gd name="T4" fmla="*/ 10 w 13"/>
                  <a:gd name="T5" fmla="*/ 2 h 13"/>
                  <a:gd name="T6" fmla="*/ 2 w 13"/>
                  <a:gd name="T7" fmla="*/ 3 h 13"/>
                  <a:gd name="T8" fmla="*/ 3 w 13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3" y="11"/>
                    </a:moveTo>
                    <a:cubicBezTo>
                      <a:pt x="6" y="13"/>
                      <a:pt x="10" y="13"/>
                      <a:pt x="12" y="10"/>
                    </a:cubicBezTo>
                    <a:cubicBezTo>
                      <a:pt x="13" y="8"/>
                      <a:pt x="13" y="4"/>
                      <a:pt x="10" y="2"/>
                    </a:cubicBezTo>
                    <a:cubicBezTo>
                      <a:pt x="8" y="0"/>
                      <a:pt x="4" y="1"/>
                      <a:pt x="2" y="3"/>
                    </a:cubicBezTo>
                    <a:cubicBezTo>
                      <a:pt x="0" y="6"/>
                      <a:pt x="1" y="9"/>
                      <a:pt x="3" y="11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9" name="Freeform 59">
                <a:extLst>
                  <a:ext uri="{FF2B5EF4-FFF2-40B4-BE49-F238E27FC236}">
                    <a16:creationId xmlns:a16="http://schemas.microsoft.com/office/drawing/2014/main" id="{12E9B02D-F2BD-1B4D-96A0-821A9DF11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3582" y="5131569"/>
                <a:ext cx="17471" cy="16223"/>
              </a:xfrm>
              <a:custGeom>
                <a:avLst/>
                <a:gdLst>
                  <a:gd name="T0" fmla="*/ 4 w 14"/>
                  <a:gd name="T1" fmla="*/ 11 h 13"/>
                  <a:gd name="T2" fmla="*/ 12 w 14"/>
                  <a:gd name="T3" fmla="*/ 10 h 13"/>
                  <a:gd name="T4" fmla="*/ 11 w 14"/>
                  <a:gd name="T5" fmla="*/ 2 h 13"/>
                  <a:gd name="T6" fmla="*/ 2 w 14"/>
                  <a:gd name="T7" fmla="*/ 3 h 13"/>
                  <a:gd name="T8" fmla="*/ 4 w 14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6" y="13"/>
                      <a:pt x="10" y="12"/>
                      <a:pt x="12" y="10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8" y="0"/>
                      <a:pt x="4" y="0"/>
                      <a:pt x="2" y="3"/>
                    </a:cubicBezTo>
                    <a:cubicBezTo>
                      <a:pt x="0" y="5"/>
                      <a:pt x="1" y="9"/>
                      <a:pt x="4" y="11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0" name="Freeform 60">
                <a:extLst>
                  <a:ext uri="{FF2B5EF4-FFF2-40B4-BE49-F238E27FC236}">
                    <a16:creationId xmlns:a16="http://schemas.microsoft.com/office/drawing/2014/main" id="{F2D4FB8F-D0F1-8546-8951-47A9C6232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7293" y="5142800"/>
                <a:ext cx="16223" cy="16223"/>
              </a:xfrm>
              <a:custGeom>
                <a:avLst/>
                <a:gdLst>
                  <a:gd name="T0" fmla="*/ 3 w 13"/>
                  <a:gd name="T1" fmla="*/ 11 h 13"/>
                  <a:gd name="T2" fmla="*/ 11 w 13"/>
                  <a:gd name="T3" fmla="*/ 10 h 13"/>
                  <a:gd name="T4" fmla="*/ 10 w 13"/>
                  <a:gd name="T5" fmla="*/ 2 h 13"/>
                  <a:gd name="T6" fmla="*/ 2 w 13"/>
                  <a:gd name="T7" fmla="*/ 3 h 13"/>
                  <a:gd name="T8" fmla="*/ 3 w 13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3" y="11"/>
                    </a:moveTo>
                    <a:cubicBezTo>
                      <a:pt x="5" y="13"/>
                      <a:pt x="9" y="12"/>
                      <a:pt x="11" y="10"/>
                    </a:cubicBezTo>
                    <a:cubicBezTo>
                      <a:pt x="13" y="7"/>
                      <a:pt x="12" y="4"/>
                      <a:pt x="10" y="2"/>
                    </a:cubicBezTo>
                    <a:cubicBezTo>
                      <a:pt x="7" y="0"/>
                      <a:pt x="4" y="0"/>
                      <a:pt x="2" y="3"/>
                    </a:cubicBezTo>
                    <a:cubicBezTo>
                      <a:pt x="0" y="5"/>
                      <a:pt x="0" y="9"/>
                      <a:pt x="3" y="11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1" name="Freeform 61">
                <a:extLst>
                  <a:ext uri="{FF2B5EF4-FFF2-40B4-BE49-F238E27FC236}">
                    <a16:creationId xmlns:a16="http://schemas.microsoft.com/office/drawing/2014/main" id="{E739523C-0421-064D-A5DD-12FDF4969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877" y="4847036"/>
                <a:ext cx="415568" cy="386865"/>
              </a:xfrm>
              <a:custGeom>
                <a:avLst/>
                <a:gdLst>
                  <a:gd name="T0" fmla="*/ 302 w 339"/>
                  <a:gd name="T1" fmla="*/ 311 h 317"/>
                  <a:gd name="T2" fmla="*/ 298 w 339"/>
                  <a:gd name="T3" fmla="*/ 299 h 317"/>
                  <a:gd name="T4" fmla="*/ 312 w 339"/>
                  <a:gd name="T5" fmla="*/ 300 h 317"/>
                  <a:gd name="T6" fmla="*/ 308 w 339"/>
                  <a:gd name="T7" fmla="*/ 283 h 317"/>
                  <a:gd name="T8" fmla="*/ 308 w 339"/>
                  <a:gd name="T9" fmla="*/ 283 h 317"/>
                  <a:gd name="T10" fmla="*/ 323 w 339"/>
                  <a:gd name="T11" fmla="*/ 285 h 317"/>
                  <a:gd name="T12" fmla="*/ 318 w 339"/>
                  <a:gd name="T13" fmla="*/ 270 h 317"/>
                  <a:gd name="T14" fmla="*/ 335 w 339"/>
                  <a:gd name="T15" fmla="*/ 272 h 317"/>
                  <a:gd name="T16" fmla="*/ 327 w 339"/>
                  <a:gd name="T17" fmla="*/ 259 h 317"/>
                  <a:gd name="T18" fmla="*/ 266 w 339"/>
                  <a:gd name="T19" fmla="*/ 43 h 317"/>
                  <a:gd name="T20" fmla="*/ 234 w 339"/>
                  <a:gd name="T21" fmla="*/ 0 h 317"/>
                  <a:gd name="T22" fmla="*/ 287 w 339"/>
                  <a:gd name="T23" fmla="*/ 308 h 317"/>
                  <a:gd name="T24" fmla="*/ 302 w 339"/>
                  <a:gd name="T25" fmla="*/ 311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9" h="317">
                    <a:moveTo>
                      <a:pt x="302" y="311"/>
                    </a:moveTo>
                    <a:cubicBezTo>
                      <a:pt x="305" y="306"/>
                      <a:pt x="301" y="302"/>
                      <a:pt x="298" y="299"/>
                    </a:cubicBezTo>
                    <a:cubicBezTo>
                      <a:pt x="301" y="302"/>
                      <a:pt x="307" y="306"/>
                      <a:pt x="312" y="300"/>
                    </a:cubicBezTo>
                    <a:cubicBezTo>
                      <a:pt x="318" y="294"/>
                      <a:pt x="311" y="286"/>
                      <a:pt x="308" y="283"/>
                    </a:cubicBezTo>
                    <a:cubicBezTo>
                      <a:pt x="308" y="283"/>
                      <a:pt x="308" y="283"/>
                      <a:pt x="308" y="283"/>
                    </a:cubicBezTo>
                    <a:cubicBezTo>
                      <a:pt x="311" y="285"/>
                      <a:pt x="319" y="291"/>
                      <a:pt x="323" y="285"/>
                    </a:cubicBezTo>
                    <a:cubicBezTo>
                      <a:pt x="328" y="280"/>
                      <a:pt x="321" y="273"/>
                      <a:pt x="318" y="270"/>
                    </a:cubicBezTo>
                    <a:cubicBezTo>
                      <a:pt x="321" y="273"/>
                      <a:pt x="331" y="279"/>
                      <a:pt x="335" y="272"/>
                    </a:cubicBezTo>
                    <a:cubicBezTo>
                      <a:pt x="339" y="266"/>
                      <a:pt x="327" y="259"/>
                      <a:pt x="327" y="259"/>
                    </a:cubicBezTo>
                    <a:cubicBezTo>
                      <a:pt x="81" y="156"/>
                      <a:pt x="266" y="43"/>
                      <a:pt x="266" y="43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0" y="175"/>
                      <a:pt x="265" y="293"/>
                      <a:pt x="287" y="308"/>
                    </a:cubicBezTo>
                    <a:cubicBezTo>
                      <a:pt x="287" y="308"/>
                      <a:pt x="298" y="317"/>
                      <a:pt x="302" y="311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2" name="Freeform 62">
                <a:extLst>
                  <a:ext uri="{FF2B5EF4-FFF2-40B4-BE49-F238E27FC236}">
                    <a16:creationId xmlns:a16="http://schemas.microsoft.com/office/drawing/2014/main" id="{0CE2FB14-243E-134E-9761-695B43FE8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988" y="4847036"/>
                <a:ext cx="88605" cy="88605"/>
              </a:xfrm>
              <a:custGeom>
                <a:avLst/>
                <a:gdLst>
                  <a:gd name="T0" fmla="*/ 72 w 72"/>
                  <a:gd name="T1" fmla="*/ 43 h 73"/>
                  <a:gd name="T2" fmla="*/ 40 w 72"/>
                  <a:gd name="T3" fmla="*/ 0 h 73"/>
                  <a:gd name="T4" fmla="*/ 0 w 72"/>
                  <a:gd name="T5" fmla="*/ 34 h 73"/>
                  <a:gd name="T6" fmla="*/ 36 w 72"/>
                  <a:gd name="T7" fmla="*/ 73 h 73"/>
                  <a:gd name="T8" fmla="*/ 72 w 72"/>
                  <a:gd name="T9" fmla="*/ 4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73">
                    <a:moveTo>
                      <a:pt x="72" y="43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24" y="11"/>
                      <a:pt x="11" y="23"/>
                      <a:pt x="0" y="3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54" y="54"/>
                      <a:pt x="72" y="43"/>
                      <a:pt x="72" y="4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3" name="Freeform 63">
                <a:extLst>
                  <a:ext uri="{FF2B5EF4-FFF2-40B4-BE49-F238E27FC236}">
                    <a16:creationId xmlns:a16="http://schemas.microsoft.com/office/drawing/2014/main" id="{516EA8FE-7642-804B-9118-8B3975640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64" y="4598694"/>
                <a:ext cx="227127" cy="141018"/>
              </a:xfrm>
              <a:custGeom>
                <a:avLst/>
                <a:gdLst>
                  <a:gd name="T0" fmla="*/ 0 w 186"/>
                  <a:gd name="T1" fmla="*/ 41 h 115"/>
                  <a:gd name="T2" fmla="*/ 104 w 186"/>
                  <a:gd name="T3" fmla="*/ 101 h 115"/>
                  <a:gd name="T4" fmla="*/ 164 w 186"/>
                  <a:gd name="T5" fmla="*/ 7 h 115"/>
                  <a:gd name="T6" fmla="*/ 0 w 186"/>
                  <a:gd name="T7" fmla="*/ 4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115">
                    <a:moveTo>
                      <a:pt x="0" y="41"/>
                    </a:moveTo>
                    <a:cubicBezTo>
                      <a:pt x="6" y="70"/>
                      <a:pt x="24" y="115"/>
                      <a:pt x="104" y="101"/>
                    </a:cubicBezTo>
                    <a:cubicBezTo>
                      <a:pt x="186" y="86"/>
                      <a:pt x="164" y="7"/>
                      <a:pt x="164" y="7"/>
                    </a:cubicBezTo>
                    <a:cubicBezTo>
                      <a:pt x="164" y="7"/>
                      <a:pt x="72" y="0"/>
                      <a:pt x="0" y="41"/>
                    </a:cubicBezTo>
                    <a:close/>
                  </a:path>
                </a:pathLst>
              </a:custGeom>
              <a:solidFill>
                <a:srgbClr val="EB7D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4" name="Freeform 64">
                <a:extLst>
                  <a:ext uri="{FF2B5EF4-FFF2-40B4-BE49-F238E27FC236}">
                    <a16:creationId xmlns:a16="http://schemas.microsoft.com/office/drawing/2014/main" id="{E4EA7826-C02D-144A-9A4A-A6429F12D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5570" y="4573735"/>
                <a:ext cx="229623" cy="142266"/>
              </a:xfrm>
              <a:custGeom>
                <a:avLst/>
                <a:gdLst>
                  <a:gd name="T0" fmla="*/ 0 w 188"/>
                  <a:gd name="T1" fmla="*/ 43 h 116"/>
                  <a:gd name="T2" fmla="*/ 106 w 188"/>
                  <a:gd name="T3" fmla="*/ 100 h 116"/>
                  <a:gd name="T4" fmla="*/ 164 w 188"/>
                  <a:gd name="T5" fmla="*/ 5 h 116"/>
                  <a:gd name="T6" fmla="*/ 0 w 188"/>
                  <a:gd name="T7" fmla="*/ 4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8" h="116">
                    <a:moveTo>
                      <a:pt x="0" y="43"/>
                    </a:moveTo>
                    <a:cubicBezTo>
                      <a:pt x="8" y="71"/>
                      <a:pt x="26" y="116"/>
                      <a:pt x="106" y="100"/>
                    </a:cubicBezTo>
                    <a:cubicBezTo>
                      <a:pt x="188" y="84"/>
                      <a:pt x="164" y="5"/>
                      <a:pt x="164" y="5"/>
                    </a:cubicBezTo>
                    <a:cubicBezTo>
                      <a:pt x="164" y="5"/>
                      <a:pt x="72" y="0"/>
                      <a:pt x="0" y="43"/>
                    </a:cubicBezTo>
                    <a:close/>
                  </a:path>
                </a:pathLst>
              </a:custGeom>
              <a:solidFill>
                <a:srgbClr val="EB7D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5" name="Freeform 65">
                <a:extLst>
                  <a:ext uri="{FF2B5EF4-FFF2-40B4-BE49-F238E27FC236}">
                    <a16:creationId xmlns:a16="http://schemas.microsoft.com/office/drawing/2014/main" id="{23997C2D-9245-4D44-B1D8-9E55D6F15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6256" y="4505097"/>
                <a:ext cx="46174" cy="83613"/>
              </a:xfrm>
              <a:custGeom>
                <a:avLst/>
                <a:gdLst>
                  <a:gd name="T0" fmla="*/ 33 w 38"/>
                  <a:gd name="T1" fmla="*/ 30 h 68"/>
                  <a:gd name="T2" fmla="*/ 28 w 38"/>
                  <a:gd name="T3" fmla="*/ 66 h 68"/>
                  <a:gd name="T4" fmla="*/ 5 w 38"/>
                  <a:gd name="T5" fmla="*/ 38 h 68"/>
                  <a:gd name="T6" fmla="*/ 10 w 38"/>
                  <a:gd name="T7" fmla="*/ 2 h 68"/>
                  <a:gd name="T8" fmla="*/ 33 w 38"/>
                  <a:gd name="T9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8">
                    <a:moveTo>
                      <a:pt x="33" y="30"/>
                    </a:moveTo>
                    <a:cubicBezTo>
                      <a:pt x="38" y="47"/>
                      <a:pt x="35" y="64"/>
                      <a:pt x="28" y="66"/>
                    </a:cubicBezTo>
                    <a:cubicBezTo>
                      <a:pt x="20" y="68"/>
                      <a:pt x="10" y="55"/>
                      <a:pt x="5" y="38"/>
                    </a:cubicBezTo>
                    <a:cubicBezTo>
                      <a:pt x="0" y="20"/>
                      <a:pt x="2" y="4"/>
                      <a:pt x="10" y="2"/>
                    </a:cubicBezTo>
                    <a:cubicBezTo>
                      <a:pt x="17" y="0"/>
                      <a:pt x="28" y="12"/>
                      <a:pt x="33" y="3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6" name="Freeform 66">
                <a:extLst>
                  <a:ext uri="{FF2B5EF4-FFF2-40B4-BE49-F238E27FC236}">
                    <a16:creationId xmlns:a16="http://schemas.microsoft.com/office/drawing/2014/main" id="{A0F19A30-500F-494E-95C0-A2233CF36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9541" y="4423980"/>
                <a:ext cx="46174" cy="83613"/>
              </a:xfrm>
              <a:custGeom>
                <a:avLst/>
                <a:gdLst>
                  <a:gd name="T0" fmla="*/ 33 w 38"/>
                  <a:gd name="T1" fmla="*/ 30 h 68"/>
                  <a:gd name="T2" fmla="*/ 28 w 38"/>
                  <a:gd name="T3" fmla="*/ 66 h 68"/>
                  <a:gd name="T4" fmla="*/ 5 w 38"/>
                  <a:gd name="T5" fmla="*/ 38 h 68"/>
                  <a:gd name="T6" fmla="*/ 10 w 38"/>
                  <a:gd name="T7" fmla="*/ 2 h 68"/>
                  <a:gd name="T8" fmla="*/ 33 w 38"/>
                  <a:gd name="T9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8">
                    <a:moveTo>
                      <a:pt x="33" y="30"/>
                    </a:moveTo>
                    <a:cubicBezTo>
                      <a:pt x="38" y="48"/>
                      <a:pt x="36" y="64"/>
                      <a:pt x="28" y="66"/>
                    </a:cubicBezTo>
                    <a:cubicBezTo>
                      <a:pt x="20" y="68"/>
                      <a:pt x="10" y="56"/>
                      <a:pt x="5" y="38"/>
                    </a:cubicBezTo>
                    <a:cubicBezTo>
                      <a:pt x="0" y="21"/>
                      <a:pt x="2" y="4"/>
                      <a:pt x="10" y="2"/>
                    </a:cubicBezTo>
                    <a:cubicBezTo>
                      <a:pt x="17" y="0"/>
                      <a:pt x="28" y="13"/>
                      <a:pt x="33" y="3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7" name="Freeform 67">
                <a:extLst>
                  <a:ext uri="{FF2B5EF4-FFF2-40B4-BE49-F238E27FC236}">
                    <a16:creationId xmlns:a16="http://schemas.microsoft.com/office/drawing/2014/main" id="{8B17600D-3B58-FD41-8408-06953B5F3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207" y="5126577"/>
                <a:ext cx="79869" cy="53662"/>
              </a:xfrm>
              <a:custGeom>
                <a:avLst/>
                <a:gdLst>
                  <a:gd name="T0" fmla="*/ 54 w 66"/>
                  <a:gd name="T1" fmla="*/ 0 h 44"/>
                  <a:gd name="T2" fmla="*/ 47 w 66"/>
                  <a:gd name="T3" fmla="*/ 9 h 44"/>
                  <a:gd name="T4" fmla="*/ 39 w 66"/>
                  <a:gd name="T5" fmla="*/ 2 h 44"/>
                  <a:gd name="T6" fmla="*/ 32 w 66"/>
                  <a:gd name="T7" fmla="*/ 12 h 44"/>
                  <a:gd name="T8" fmla="*/ 23 w 66"/>
                  <a:gd name="T9" fmla="*/ 3 h 44"/>
                  <a:gd name="T10" fmla="*/ 16 w 66"/>
                  <a:gd name="T11" fmla="*/ 12 h 44"/>
                  <a:gd name="T12" fmla="*/ 8 w 66"/>
                  <a:gd name="T13" fmla="*/ 4 h 44"/>
                  <a:gd name="T14" fmla="*/ 1 w 66"/>
                  <a:gd name="T15" fmla="*/ 25 h 44"/>
                  <a:gd name="T16" fmla="*/ 12 w 66"/>
                  <a:gd name="T17" fmla="*/ 44 h 44"/>
                  <a:gd name="T18" fmla="*/ 18 w 66"/>
                  <a:gd name="T19" fmla="*/ 35 h 44"/>
                  <a:gd name="T20" fmla="*/ 26 w 66"/>
                  <a:gd name="T21" fmla="*/ 43 h 44"/>
                  <a:gd name="T22" fmla="*/ 33 w 66"/>
                  <a:gd name="T23" fmla="*/ 32 h 44"/>
                  <a:gd name="T24" fmla="*/ 42 w 66"/>
                  <a:gd name="T25" fmla="*/ 42 h 44"/>
                  <a:gd name="T26" fmla="*/ 49 w 66"/>
                  <a:gd name="T27" fmla="*/ 33 h 44"/>
                  <a:gd name="T28" fmla="*/ 57 w 66"/>
                  <a:gd name="T29" fmla="*/ 40 h 44"/>
                  <a:gd name="T30" fmla="*/ 65 w 66"/>
                  <a:gd name="T31" fmla="*/ 20 h 44"/>
                  <a:gd name="T32" fmla="*/ 54 w 66"/>
                  <a:gd name="T3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44">
                    <a:moveTo>
                      <a:pt x="54" y="0"/>
                    </a:moveTo>
                    <a:cubicBezTo>
                      <a:pt x="51" y="1"/>
                      <a:pt x="48" y="4"/>
                      <a:pt x="47" y="9"/>
                    </a:cubicBezTo>
                    <a:cubicBezTo>
                      <a:pt x="45" y="4"/>
                      <a:pt x="42" y="1"/>
                      <a:pt x="39" y="2"/>
                    </a:cubicBezTo>
                    <a:cubicBezTo>
                      <a:pt x="36" y="2"/>
                      <a:pt x="33" y="6"/>
                      <a:pt x="32" y="12"/>
                    </a:cubicBezTo>
                    <a:cubicBezTo>
                      <a:pt x="30" y="6"/>
                      <a:pt x="27" y="3"/>
                      <a:pt x="23" y="3"/>
                    </a:cubicBezTo>
                    <a:cubicBezTo>
                      <a:pt x="20" y="3"/>
                      <a:pt x="18" y="7"/>
                      <a:pt x="16" y="12"/>
                    </a:cubicBezTo>
                    <a:cubicBezTo>
                      <a:pt x="14" y="7"/>
                      <a:pt x="11" y="4"/>
                      <a:pt x="8" y="4"/>
                    </a:cubicBezTo>
                    <a:cubicBezTo>
                      <a:pt x="3" y="5"/>
                      <a:pt x="0" y="14"/>
                      <a:pt x="1" y="25"/>
                    </a:cubicBezTo>
                    <a:cubicBezTo>
                      <a:pt x="2" y="36"/>
                      <a:pt x="6" y="44"/>
                      <a:pt x="12" y="44"/>
                    </a:cubicBezTo>
                    <a:cubicBezTo>
                      <a:pt x="15" y="44"/>
                      <a:pt x="17" y="40"/>
                      <a:pt x="18" y="35"/>
                    </a:cubicBezTo>
                    <a:cubicBezTo>
                      <a:pt x="20" y="40"/>
                      <a:pt x="23" y="43"/>
                      <a:pt x="26" y="43"/>
                    </a:cubicBezTo>
                    <a:cubicBezTo>
                      <a:pt x="30" y="43"/>
                      <a:pt x="32" y="38"/>
                      <a:pt x="33" y="32"/>
                    </a:cubicBezTo>
                    <a:cubicBezTo>
                      <a:pt x="36" y="38"/>
                      <a:pt x="39" y="42"/>
                      <a:pt x="42" y="42"/>
                    </a:cubicBezTo>
                    <a:cubicBezTo>
                      <a:pt x="45" y="41"/>
                      <a:pt x="48" y="38"/>
                      <a:pt x="49" y="33"/>
                    </a:cubicBezTo>
                    <a:cubicBezTo>
                      <a:pt x="51" y="38"/>
                      <a:pt x="54" y="41"/>
                      <a:pt x="57" y="40"/>
                    </a:cubicBezTo>
                    <a:cubicBezTo>
                      <a:pt x="62" y="40"/>
                      <a:pt x="66" y="31"/>
                      <a:pt x="65" y="20"/>
                    </a:cubicBezTo>
                    <a:cubicBezTo>
                      <a:pt x="64" y="9"/>
                      <a:pt x="59" y="0"/>
                      <a:pt x="54" y="0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8" name="Freeform 68">
                <a:extLst>
                  <a:ext uri="{FF2B5EF4-FFF2-40B4-BE49-F238E27FC236}">
                    <a16:creationId xmlns:a16="http://schemas.microsoft.com/office/drawing/2014/main" id="{A2DA0A6A-33D4-4E4D-8AFE-C226510C2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539" y="4847036"/>
                <a:ext cx="414320" cy="386865"/>
              </a:xfrm>
              <a:custGeom>
                <a:avLst/>
                <a:gdLst>
                  <a:gd name="T0" fmla="*/ 302 w 339"/>
                  <a:gd name="T1" fmla="*/ 311 h 317"/>
                  <a:gd name="T2" fmla="*/ 298 w 339"/>
                  <a:gd name="T3" fmla="*/ 299 h 317"/>
                  <a:gd name="T4" fmla="*/ 312 w 339"/>
                  <a:gd name="T5" fmla="*/ 300 h 317"/>
                  <a:gd name="T6" fmla="*/ 308 w 339"/>
                  <a:gd name="T7" fmla="*/ 283 h 317"/>
                  <a:gd name="T8" fmla="*/ 308 w 339"/>
                  <a:gd name="T9" fmla="*/ 283 h 317"/>
                  <a:gd name="T10" fmla="*/ 323 w 339"/>
                  <a:gd name="T11" fmla="*/ 285 h 317"/>
                  <a:gd name="T12" fmla="*/ 318 w 339"/>
                  <a:gd name="T13" fmla="*/ 270 h 317"/>
                  <a:gd name="T14" fmla="*/ 335 w 339"/>
                  <a:gd name="T15" fmla="*/ 272 h 317"/>
                  <a:gd name="T16" fmla="*/ 327 w 339"/>
                  <a:gd name="T17" fmla="*/ 259 h 317"/>
                  <a:gd name="T18" fmla="*/ 267 w 339"/>
                  <a:gd name="T19" fmla="*/ 43 h 317"/>
                  <a:gd name="T20" fmla="*/ 234 w 339"/>
                  <a:gd name="T21" fmla="*/ 0 h 317"/>
                  <a:gd name="T22" fmla="*/ 287 w 339"/>
                  <a:gd name="T23" fmla="*/ 308 h 317"/>
                  <a:gd name="T24" fmla="*/ 302 w 339"/>
                  <a:gd name="T25" fmla="*/ 311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9" h="317">
                    <a:moveTo>
                      <a:pt x="302" y="311"/>
                    </a:moveTo>
                    <a:cubicBezTo>
                      <a:pt x="305" y="306"/>
                      <a:pt x="301" y="302"/>
                      <a:pt x="298" y="299"/>
                    </a:cubicBezTo>
                    <a:cubicBezTo>
                      <a:pt x="301" y="302"/>
                      <a:pt x="308" y="306"/>
                      <a:pt x="312" y="300"/>
                    </a:cubicBezTo>
                    <a:cubicBezTo>
                      <a:pt x="318" y="294"/>
                      <a:pt x="311" y="286"/>
                      <a:pt x="308" y="283"/>
                    </a:cubicBezTo>
                    <a:cubicBezTo>
                      <a:pt x="308" y="283"/>
                      <a:pt x="308" y="283"/>
                      <a:pt x="308" y="283"/>
                    </a:cubicBezTo>
                    <a:cubicBezTo>
                      <a:pt x="311" y="285"/>
                      <a:pt x="319" y="291"/>
                      <a:pt x="323" y="285"/>
                    </a:cubicBezTo>
                    <a:cubicBezTo>
                      <a:pt x="328" y="280"/>
                      <a:pt x="321" y="273"/>
                      <a:pt x="318" y="270"/>
                    </a:cubicBezTo>
                    <a:cubicBezTo>
                      <a:pt x="321" y="273"/>
                      <a:pt x="331" y="279"/>
                      <a:pt x="335" y="272"/>
                    </a:cubicBezTo>
                    <a:cubicBezTo>
                      <a:pt x="339" y="266"/>
                      <a:pt x="327" y="259"/>
                      <a:pt x="327" y="259"/>
                    </a:cubicBezTo>
                    <a:cubicBezTo>
                      <a:pt x="81" y="156"/>
                      <a:pt x="267" y="43"/>
                      <a:pt x="267" y="43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0" y="175"/>
                      <a:pt x="265" y="293"/>
                      <a:pt x="287" y="308"/>
                    </a:cubicBezTo>
                    <a:cubicBezTo>
                      <a:pt x="287" y="308"/>
                      <a:pt x="298" y="317"/>
                      <a:pt x="302" y="311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9" name="Freeform 69">
                <a:extLst>
                  <a:ext uri="{FF2B5EF4-FFF2-40B4-BE49-F238E27FC236}">
                    <a16:creationId xmlns:a16="http://schemas.microsoft.com/office/drawing/2014/main" id="{FFD9D6BA-DB32-4645-9382-5DB80F26A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649" y="4847036"/>
                <a:ext cx="89852" cy="88605"/>
              </a:xfrm>
              <a:custGeom>
                <a:avLst/>
                <a:gdLst>
                  <a:gd name="T0" fmla="*/ 73 w 73"/>
                  <a:gd name="T1" fmla="*/ 43 h 73"/>
                  <a:gd name="T2" fmla="*/ 40 w 73"/>
                  <a:gd name="T3" fmla="*/ 0 h 73"/>
                  <a:gd name="T4" fmla="*/ 0 w 73"/>
                  <a:gd name="T5" fmla="*/ 34 h 73"/>
                  <a:gd name="T6" fmla="*/ 37 w 73"/>
                  <a:gd name="T7" fmla="*/ 73 h 73"/>
                  <a:gd name="T8" fmla="*/ 73 w 73"/>
                  <a:gd name="T9" fmla="*/ 4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43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24" y="11"/>
                      <a:pt x="11" y="23"/>
                      <a:pt x="0" y="34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54" y="54"/>
                      <a:pt x="73" y="43"/>
                      <a:pt x="73" y="4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0" name="Freeform 70">
                <a:extLst>
                  <a:ext uri="{FF2B5EF4-FFF2-40B4-BE49-F238E27FC236}">
                    <a16:creationId xmlns:a16="http://schemas.microsoft.com/office/drawing/2014/main" id="{94A09517-D6EE-9346-98DB-255AA9402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977" y="4598694"/>
                <a:ext cx="228375" cy="141018"/>
              </a:xfrm>
              <a:custGeom>
                <a:avLst/>
                <a:gdLst>
                  <a:gd name="T0" fmla="*/ 0 w 186"/>
                  <a:gd name="T1" fmla="*/ 41 h 115"/>
                  <a:gd name="T2" fmla="*/ 104 w 186"/>
                  <a:gd name="T3" fmla="*/ 101 h 115"/>
                  <a:gd name="T4" fmla="*/ 164 w 186"/>
                  <a:gd name="T5" fmla="*/ 7 h 115"/>
                  <a:gd name="T6" fmla="*/ 0 w 186"/>
                  <a:gd name="T7" fmla="*/ 4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115">
                    <a:moveTo>
                      <a:pt x="0" y="41"/>
                    </a:moveTo>
                    <a:cubicBezTo>
                      <a:pt x="6" y="70"/>
                      <a:pt x="24" y="115"/>
                      <a:pt x="104" y="101"/>
                    </a:cubicBezTo>
                    <a:cubicBezTo>
                      <a:pt x="186" y="86"/>
                      <a:pt x="164" y="7"/>
                      <a:pt x="164" y="7"/>
                    </a:cubicBezTo>
                    <a:cubicBezTo>
                      <a:pt x="164" y="7"/>
                      <a:pt x="72" y="0"/>
                      <a:pt x="0" y="41"/>
                    </a:cubicBezTo>
                    <a:close/>
                  </a:path>
                </a:pathLst>
              </a:custGeom>
              <a:solidFill>
                <a:srgbClr val="EB7D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1" name="Freeform 71">
                <a:extLst>
                  <a:ext uri="{FF2B5EF4-FFF2-40B4-BE49-F238E27FC236}">
                    <a16:creationId xmlns:a16="http://schemas.microsoft.com/office/drawing/2014/main" id="{0551D329-AC3A-314B-953B-5E05A518B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670" y="4505097"/>
                <a:ext cx="47422" cy="83613"/>
              </a:xfrm>
              <a:custGeom>
                <a:avLst/>
                <a:gdLst>
                  <a:gd name="T0" fmla="*/ 33 w 38"/>
                  <a:gd name="T1" fmla="*/ 30 h 68"/>
                  <a:gd name="T2" fmla="*/ 28 w 38"/>
                  <a:gd name="T3" fmla="*/ 66 h 68"/>
                  <a:gd name="T4" fmla="*/ 5 w 38"/>
                  <a:gd name="T5" fmla="*/ 38 h 68"/>
                  <a:gd name="T6" fmla="*/ 10 w 38"/>
                  <a:gd name="T7" fmla="*/ 2 h 68"/>
                  <a:gd name="T8" fmla="*/ 33 w 38"/>
                  <a:gd name="T9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8">
                    <a:moveTo>
                      <a:pt x="33" y="30"/>
                    </a:moveTo>
                    <a:cubicBezTo>
                      <a:pt x="38" y="47"/>
                      <a:pt x="36" y="64"/>
                      <a:pt x="28" y="66"/>
                    </a:cubicBezTo>
                    <a:cubicBezTo>
                      <a:pt x="20" y="68"/>
                      <a:pt x="10" y="55"/>
                      <a:pt x="5" y="38"/>
                    </a:cubicBezTo>
                    <a:cubicBezTo>
                      <a:pt x="0" y="20"/>
                      <a:pt x="2" y="4"/>
                      <a:pt x="10" y="2"/>
                    </a:cubicBezTo>
                    <a:cubicBezTo>
                      <a:pt x="17" y="0"/>
                      <a:pt x="28" y="12"/>
                      <a:pt x="33" y="3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2" name="Freeform 72">
                <a:extLst>
                  <a:ext uri="{FF2B5EF4-FFF2-40B4-BE49-F238E27FC236}">
                    <a16:creationId xmlns:a16="http://schemas.microsoft.com/office/drawing/2014/main" id="{33DCDC63-E088-484B-9861-0F9B3237B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203" y="4423980"/>
                <a:ext cx="46174" cy="83613"/>
              </a:xfrm>
              <a:custGeom>
                <a:avLst/>
                <a:gdLst>
                  <a:gd name="T0" fmla="*/ 33 w 38"/>
                  <a:gd name="T1" fmla="*/ 30 h 68"/>
                  <a:gd name="T2" fmla="*/ 28 w 38"/>
                  <a:gd name="T3" fmla="*/ 66 h 68"/>
                  <a:gd name="T4" fmla="*/ 5 w 38"/>
                  <a:gd name="T5" fmla="*/ 38 h 68"/>
                  <a:gd name="T6" fmla="*/ 10 w 38"/>
                  <a:gd name="T7" fmla="*/ 2 h 68"/>
                  <a:gd name="T8" fmla="*/ 33 w 38"/>
                  <a:gd name="T9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68">
                    <a:moveTo>
                      <a:pt x="33" y="30"/>
                    </a:moveTo>
                    <a:cubicBezTo>
                      <a:pt x="38" y="48"/>
                      <a:pt x="36" y="64"/>
                      <a:pt x="28" y="66"/>
                    </a:cubicBezTo>
                    <a:cubicBezTo>
                      <a:pt x="20" y="68"/>
                      <a:pt x="10" y="56"/>
                      <a:pt x="5" y="38"/>
                    </a:cubicBezTo>
                    <a:cubicBezTo>
                      <a:pt x="0" y="21"/>
                      <a:pt x="2" y="4"/>
                      <a:pt x="10" y="2"/>
                    </a:cubicBezTo>
                    <a:cubicBezTo>
                      <a:pt x="18" y="0"/>
                      <a:pt x="28" y="13"/>
                      <a:pt x="33" y="3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3" name="Freeform 73">
                <a:extLst>
                  <a:ext uri="{FF2B5EF4-FFF2-40B4-BE49-F238E27FC236}">
                    <a16:creationId xmlns:a16="http://schemas.microsoft.com/office/drawing/2014/main" id="{E8394531-11AD-E649-A952-188E8BBEE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621" y="5151536"/>
                <a:ext cx="81117" cy="54910"/>
              </a:xfrm>
              <a:custGeom>
                <a:avLst/>
                <a:gdLst>
                  <a:gd name="T0" fmla="*/ 54 w 66"/>
                  <a:gd name="T1" fmla="*/ 0 h 45"/>
                  <a:gd name="T2" fmla="*/ 47 w 66"/>
                  <a:gd name="T3" fmla="*/ 9 h 45"/>
                  <a:gd name="T4" fmla="*/ 39 w 66"/>
                  <a:gd name="T5" fmla="*/ 2 h 45"/>
                  <a:gd name="T6" fmla="*/ 32 w 66"/>
                  <a:gd name="T7" fmla="*/ 12 h 45"/>
                  <a:gd name="T8" fmla="*/ 23 w 66"/>
                  <a:gd name="T9" fmla="*/ 3 h 45"/>
                  <a:gd name="T10" fmla="*/ 16 w 66"/>
                  <a:gd name="T11" fmla="*/ 12 h 45"/>
                  <a:gd name="T12" fmla="*/ 8 w 66"/>
                  <a:gd name="T13" fmla="*/ 4 h 45"/>
                  <a:gd name="T14" fmla="*/ 1 w 66"/>
                  <a:gd name="T15" fmla="*/ 25 h 45"/>
                  <a:gd name="T16" fmla="*/ 12 w 66"/>
                  <a:gd name="T17" fmla="*/ 44 h 45"/>
                  <a:gd name="T18" fmla="*/ 18 w 66"/>
                  <a:gd name="T19" fmla="*/ 35 h 45"/>
                  <a:gd name="T20" fmla="*/ 26 w 66"/>
                  <a:gd name="T21" fmla="*/ 43 h 45"/>
                  <a:gd name="T22" fmla="*/ 34 w 66"/>
                  <a:gd name="T23" fmla="*/ 32 h 45"/>
                  <a:gd name="T24" fmla="*/ 42 w 66"/>
                  <a:gd name="T25" fmla="*/ 42 h 45"/>
                  <a:gd name="T26" fmla="*/ 49 w 66"/>
                  <a:gd name="T27" fmla="*/ 33 h 45"/>
                  <a:gd name="T28" fmla="*/ 57 w 66"/>
                  <a:gd name="T29" fmla="*/ 40 h 45"/>
                  <a:gd name="T30" fmla="*/ 65 w 66"/>
                  <a:gd name="T31" fmla="*/ 20 h 45"/>
                  <a:gd name="T32" fmla="*/ 54 w 66"/>
                  <a:gd name="T3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45">
                    <a:moveTo>
                      <a:pt x="54" y="0"/>
                    </a:moveTo>
                    <a:cubicBezTo>
                      <a:pt x="51" y="1"/>
                      <a:pt x="49" y="4"/>
                      <a:pt x="47" y="9"/>
                    </a:cubicBezTo>
                    <a:cubicBezTo>
                      <a:pt x="45" y="4"/>
                      <a:pt x="42" y="1"/>
                      <a:pt x="39" y="2"/>
                    </a:cubicBezTo>
                    <a:cubicBezTo>
                      <a:pt x="36" y="2"/>
                      <a:pt x="33" y="6"/>
                      <a:pt x="32" y="12"/>
                    </a:cubicBezTo>
                    <a:cubicBezTo>
                      <a:pt x="30" y="7"/>
                      <a:pt x="27" y="3"/>
                      <a:pt x="23" y="3"/>
                    </a:cubicBezTo>
                    <a:cubicBezTo>
                      <a:pt x="20" y="3"/>
                      <a:pt x="18" y="7"/>
                      <a:pt x="16" y="12"/>
                    </a:cubicBezTo>
                    <a:cubicBezTo>
                      <a:pt x="14" y="7"/>
                      <a:pt x="11" y="4"/>
                      <a:pt x="8" y="4"/>
                    </a:cubicBezTo>
                    <a:cubicBezTo>
                      <a:pt x="3" y="5"/>
                      <a:pt x="0" y="14"/>
                      <a:pt x="1" y="25"/>
                    </a:cubicBezTo>
                    <a:cubicBezTo>
                      <a:pt x="2" y="36"/>
                      <a:pt x="7" y="45"/>
                      <a:pt x="12" y="44"/>
                    </a:cubicBezTo>
                    <a:cubicBezTo>
                      <a:pt x="15" y="44"/>
                      <a:pt x="17" y="40"/>
                      <a:pt x="18" y="35"/>
                    </a:cubicBezTo>
                    <a:cubicBezTo>
                      <a:pt x="20" y="40"/>
                      <a:pt x="23" y="43"/>
                      <a:pt x="26" y="43"/>
                    </a:cubicBezTo>
                    <a:cubicBezTo>
                      <a:pt x="30" y="43"/>
                      <a:pt x="32" y="38"/>
                      <a:pt x="34" y="32"/>
                    </a:cubicBezTo>
                    <a:cubicBezTo>
                      <a:pt x="36" y="38"/>
                      <a:pt x="39" y="42"/>
                      <a:pt x="42" y="42"/>
                    </a:cubicBezTo>
                    <a:cubicBezTo>
                      <a:pt x="45" y="41"/>
                      <a:pt x="48" y="38"/>
                      <a:pt x="49" y="33"/>
                    </a:cubicBezTo>
                    <a:cubicBezTo>
                      <a:pt x="51" y="38"/>
                      <a:pt x="54" y="41"/>
                      <a:pt x="57" y="40"/>
                    </a:cubicBezTo>
                    <a:cubicBezTo>
                      <a:pt x="62" y="40"/>
                      <a:pt x="66" y="31"/>
                      <a:pt x="65" y="20"/>
                    </a:cubicBezTo>
                    <a:cubicBezTo>
                      <a:pt x="64" y="9"/>
                      <a:pt x="59" y="0"/>
                      <a:pt x="54" y="0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4" name="Freeform 74">
                <a:extLst>
                  <a:ext uri="{FF2B5EF4-FFF2-40B4-BE49-F238E27FC236}">
                    <a16:creationId xmlns:a16="http://schemas.microsoft.com/office/drawing/2014/main" id="{B78EE04A-701E-1941-8B8D-5545FD95C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7762" y="3994685"/>
                <a:ext cx="882301" cy="852350"/>
              </a:xfrm>
              <a:custGeom>
                <a:avLst/>
                <a:gdLst>
                  <a:gd name="T0" fmla="*/ 340 w 722"/>
                  <a:gd name="T1" fmla="*/ 445 h 696"/>
                  <a:gd name="T2" fmla="*/ 340 w 722"/>
                  <a:gd name="T3" fmla="*/ 363 h 696"/>
                  <a:gd name="T4" fmla="*/ 722 w 722"/>
                  <a:gd name="T5" fmla="*/ 264 h 696"/>
                  <a:gd name="T6" fmla="*/ 392 w 722"/>
                  <a:gd name="T7" fmla="*/ 28 h 696"/>
                  <a:gd name="T8" fmla="*/ 184 w 722"/>
                  <a:gd name="T9" fmla="*/ 152 h 696"/>
                  <a:gd name="T10" fmla="*/ 169 w 722"/>
                  <a:gd name="T11" fmla="*/ 120 h 696"/>
                  <a:gd name="T12" fmla="*/ 162 w 722"/>
                  <a:gd name="T13" fmla="*/ 169 h 696"/>
                  <a:gd name="T14" fmla="*/ 124 w 722"/>
                  <a:gd name="T15" fmla="*/ 200 h 696"/>
                  <a:gd name="T16" fmla="*/ 150 w 722"/>
                  <a:gd name="T17" fmla="*/ 197 h 696"/>
                  <a:gd name="T18" fmla="*/ 221 w 722"/>
                  <a:gd name="T19" fmla="*/ 696 h 696"/>
                  <a:gd name="T20" fmla="*/ 334 w 722"/>
                  <a:gd name="T21" fmla="*/ 486 h 696"/>
                  <a:gd name="T22" fmla="*/ 277 w 722"/>
                  <a:gd name="T23" fmla="*/ 460 h 696"/>
                  <a:gd name="T24" fmla="*/ 340 w 722"/>
                  <a:gd name="T25" fmla="*/ 44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2" h="696">
                    <a:moveTo>
                      <a:pt x="340" y="445"/>
                    </a:moveTo>
                    <a:cubicBezTo>
                      <a:pt x="340" y="363"/>
                      <a:pt x="340" y="363"/>
                      <a:pt x="340" y="363"/>
                    </a:cubicBezTo>
                    <a:cubicBezTo>
                      <a:pt x="592" y="321"/>
                      <a:pt x="722" y="264"/>
                      <a:pt x="722" y="264"/>
                    </a:cubicBezTo>
                    <a:cubicBezTo>
                      <a:pt x="677" y="49"/>
                      <a:pt x="510" y="0"/>
                      <a:pt x="392" y="28"/>
                    </a:cubicBezTo>
                    <a:cubicBezTo>
                      <a:pt x="241" y="61"/>
                      <a:pt x="196" y="116"/>
                      <a:pt x="184" y="152"/>
                    </a:cubicBezTo>
                    <a:cubicBezTo>
                      <a:pt x="171" y="138"/>
                      <a:pt x="169" y="120"/>
                      <a:pt x="169" y="120"/>
                    </a:cubicBezTo>
                    <a:cubicBezTo>
                      <a:pt x="149" y="147"/>
                      <a:pt x="162" y="169"/>
                      <a:pt x="162" y="169"/>
                    </a:cubicBezTo>
                    <a:cubicBezTo>
                      <a:pt x="132" y="171"/>
                      <a:pt x="124" y="200"/>
                      <a:pt x="124" y="200"/>
                    </a:cubicBezTo>
                    <a:cubicBezTo>
                      <a:pt x="133" y="197"/>
                      <a:pt x="142" y="196"/>
                      <a:pt x="150" y="197"/>
                    </a:cubicBezTo>
                    <a:cubicBezTo>
                      <a:pt x="0" y="277"/>
                      <a:pt x="221" y="696"/>
                      <a:pt x="221" y="696"/>
                    </a:cubicBezTo>
                    <a:cubicBezTo>
                      <a:pt x="283" y="652"/>
                      <a:pt x="334" y="486"/>
                      <a:pt x="334" y="486"/>
                    </a:cubicBezTo>
                    <a:cubicBezTo>
                      <a:pt x="334" y="486"/>
                      <a:pt x="271" y="515"/>
                      <a:pt x="277" y="460"/>
                    </a:cubicBezTo>
                    <a:cubicBezTo>
                      <a:pt x="283" y="404"/>
                      <a:pt x="340" y="445"/>
                      <a:pt x="340" y="445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5" name="Freeform 75">
                <a:extLst>
                  <a:ext uri="{FF2B5EF4-FFF2-40B4-BE49-F238E27FC236}">
                    <a16:creationId xmlns:a16="http://schemas.microsoft.com/office/drawing/2014/main" id="{F2087F96-E93B-A443-A2C7-7BB9C1F20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934" y="3936032"/>
                <a:ext cx="984633" cy="911004"/>
              </a:xfrm>
              <a:custGeom>
                <a:avLst/>
                <a:gdLst>
                  <a:gd name="T0" fmla="*/ 805 w 805"/>
                  <a:gd name="T1" fmla="*/ 386 h 744"/>
                  <a:gd name="T2" fmla="*/ 356 w 805"/>
                  <a:gd name="T3" fmla="*/ 360 h 744"/>
                  <a:gd name="T4" fmla="*/ 368 w 805"/>
                  <a:gd name="T5" fmla="*/ 487 h 744"/>
                  <a:gd name="T6" fmla="*/ 306 w 805"/>
                  <a:gd name="T7" fmla="*/ 505 h 744"/>
                  <a:gd name="T8" fmla="*/ 364 w 805"/>
                  <a:gd name="T9" fmla="*/ 528 h 744"/>
                  <a:gd name="T10" fmla="*/ 263 w 805"/>
                  <a:gd name="T11" fmla="*/ 744 h 744"/>
                  <a:gd name="T12" fmla="*/ 215 w 805"/>
                  <a:gd name="T13" fmla="*/ 233 h 744"/>
                  <a:gd name="T14" fmla="*/ 371 w 805"/>
                  <a:gd name="T15" fmla="*/ 61 h 744"/>
                  <a:gd name="T16" fmla="*/ 805 w 805"/>
                  <a:gd name="T17" fmla="*/ 386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5" h="744">
                    <a:moveTo>
                      <a:pt x="805" y="386"/>
                    </a:moveTo>
                    <a:cubicBezTo>
                      <a:pt x="805" y="386"/>
                      <a:pt x="642" y="289"/>
                      <a:pt x="356" y="360"/>
                    </a:cubicBezTo>
                    <a:cubicBezTo>
                      <a:pt x="368" y="487"/>
                      <a:pt x="368" y="487"/>
                      <a:pt x="368" y="487"/>
                    </a:cubicBezTo>
                    <a:cubicBezTo>
                      <a:pt x="368" y="487"/>
                      <a:pt x="308" y="449"/>
                      <a:pt x="306" y="505"/>
                    </a:cubicBezTo>
                    <a:cubicBezTo>
                      <a:pt x="303" y="560"/>
                      <a:pt x="364" y="528"/>
                      <a:pt x="364" y="528"/>
                    </a:cubicBezTo>
                    <a:cubicBezTo>
                      <a:pt x="364" y="528"/>
                      <a:pt x="323" y="697"/>
                      <a:pt x="263" y="744"/>
                    </a:cubicBezTo>
                    <a:cubicBezTo>
                      <a:pt x="263" y="744"/>
                      <a:pt x="0" y="247"/>
                      <a:pt x="215" y="233"/>
                    </a:cubicBezTo>
                    <a:cubicBezTo>
                      <a:pt x="215" y="233"/>
                      <a:pt x="194" y="116"/>
                      <a:pt x="371" y="61"/>
                    </a:cubicBezTo>
                    <a:cubicBezTo>
                      <a:pt x="568" y="0"/>
                      <a:pt x="768" y="74"/>
                      <a:pt x="805" y="386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</p:grpSp>
        <p:grpSp>
          <p:nvGrpSpPr>
            <p:cNvPr id="4" name="Group 107">
              <a:extLst>
                <a:ext uri="{FF2B5EF4-FFF2-40B4-BE49-F238E27FC236}">
                  <a16:creationId xmlns:a16="http://schemas.microsoft.com/office/drawing/2014/main" id="{F472E953-1B5C-F848-BF30-706B5286AE24}"/>
                </a:ext>
              </a:extLst>
            </p:cNvPr>
            <p:cNvGrpSpPr/>
            <p:nvPr/>
          </p:nvGrpSpPr>
          <p:grpSpPr>
            <a:xfrm>
              <a:off x="1973362" y="1664448"/>
              <a:ext cx="2759220" cy="2146712"/>
              <a:chOff x="2194873" y="1975501"/>
              <a:chExt cx="2349891" cy="1828248"/>
            </a:xfrm>
          </p:grpSpPr>
          <p:sp>
            <p:nvSpPr>
              <p:cNvPr id="5" name="Freeform 76">
                <a:extLst>
                  <a:ext uri="{FF2B5EF4-FFF2-40B4-BE49-F238E27FC236}">
                    <a16:creationId xmlns:a16="http://schemas.microsoft.com/office/drawing/2014/main" id="{90A61791-1F6D-3241-83E2-E7D480DBB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17" y="1975501"/>
                <a:ext cx="1950547" cy="1828248"/>
              </a:xfrm>
              <a:custGeom>
                <a:avLst/>
                <a:gdLst>
                  <a:gd name="T0" fmla="*/ 1526 w 1594"/>
                  <a:gd name="T1" fmla="*/ 1413 h 1494"/>
                  <a:gd name="T2" fmla="*/ 1391 w 1594"/>
                  <a:gd name="T3" fmla="*/ 1119 h 1494"/>
                  <a:gd name="T4" fmla="*/ 1594 w 1594"/>
                  <a:gd name="T5" fmla="*/ 656 h 1494"/>
                  <a:gd name="T6" fmla="*/ 797 w 1594"/>
                  <a:gd name="T7" fmla="*/ 0 h 1494"/>
                  <a:gd name="T8" fmla="*/ 0 w 1594"/>
                  <a:gd name="T9" fmla="*/ 656 h 1494"/>
                  <a:gd name="T10" fmla="*/ 255 w 1594"/>
                  <a:gd name="T11" fmla="*/ 1161 h 1494"/>
                  <a:gd name="T12" fmla="*/ 139 w 1594"/>
                  <a:gd name="T13" fmla="*/ 1464 h 1494"/>
                  <a:gd name="T14" fmla="*/ 396 w 1594"/>
                  <a:gd name="T15" fmla="*/ 1239 h 1494"/>
                  <a:gd name="T16" fmla="*/ 757 w 1594"/>
                  <a:gd name="T17" fmla="*/ 1312 h 1494"/>
                  <a:gd name="T18" fmla="*/ 815 w 1594"/>
                  <a:gd name="T19" fmla="*/ 1494 h 1494"/>
                  <a:gd name="T20" fmla="*/ 869 w 1594"/>
                  <a:gd name="T21" fmla="*/ 1311 h 1494"/>
                  <a:gd name="T22" fmla="*/ 1265 w 1594"/>
                  <a:gd name="T23" fmla="*/ 1207 h 1494"/>
                  <a:gd name="T24" fmla="*/ 1526 w 1594"/>
                  <a:gd name="T25" fmla="*/ 1413 h 1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4" h="1494">
                    <a:moveTo>
                      <a:pt x="1526" y="1413"/>
                    </a:moveTo>
                    <a:cubicBezTo>
                      <a:pt x="1391" y="1119"/>
                      <a:pt x="1391" y="1119"/>
                      <a:pt x="1391" y="1119"/>
                    </a:cubicBezTo>
                    <a:cubicBezTo>
                      <a:pt x="1525" y="1001"/>
                      <a:pt x="1594" y="837"/>
                      <a:pt x="1594" y="656"/>
                    </a:cubicBezTo>
                    <a:cubicBezTo>
                      <a:pt x="1594" y="294"/>
                      <a:pt x="1315" y="0"/>
                      <a:pt x="797" y="0"/>
                    </a:cubicBezTo>
                    <a:cubicBezTo>
                      <a:pt x="278" y="0"/>
                      <a:pt x="0" y="294"/>
                      <a:pt x="0" y="656"/>
                    </a:cubicBezTo>
                    <a:cubicBezTo>
                      <a:pt x="0" y="859"/>
                      <a:pt x="87" y="1041"/>
                      <a:pt x="255" y="1161"/>
                    </a:cubicBezTo>
                    <a:cubicBezTo>
                      <a:pt x="139" y="1464"/>
                      <a:pt x="139" y="1464"/>
                      <a:pt x="139" y="1464"/>
                    </a:cubicBezTo>
                    <a:cubicBezTo>
                      <a:pt x="396" y="1239"/>
                      <a:pt x="396" y="1239"/>
                      <a:pt x="396" y="1239"/>
                    </a:cubicBezTo>
                    <a:cubicBezTo>
                      <a:pt x="498" y="1282"/>
                      <a:pt x="618" y="1308"/>
                      <a:pt x="757" y="1312"/>
                    </a:cubicBezTo>
                    <a:cubicBezTo>
                      <a:pt x="815" y="1494"/>
                      <a:pt x="815" y="1494"/>
                      <a:pt x="815" y="1494"/>
                    </a:cubicBezTo>
                    <a:cubicBezTo>
                      <a:pt x="869" y="1311"/>
                      <a:pt x="869" y="1311"/>
                      <a:pt x="869" y="1311"/>
                    </a:cubicBezTo>
                    <a:cubicBezTo>
                      <a:pt x="1025" y="1302"/>
                      <a:pt x="1157" y="1265"/>
                      <a:pt x="1265" y="1207"/>
                    </a:cubicBezTo>
                    <a:cubicBezTo>
                      <a:pt x="1526" y="1413"/>
                      <a:pt x="1526" y="1413"/>
                      <a:pt x="1526" y="141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6" name="Oval 77">
                <a:extLst>
                  <a:ext uri="{FF2B5EF4-FFF2-40B4-BE49-F238E27FC236}">
                    <a16:creationId xmlns:a16="http://schemas.microsoft.com/office/drawing/2014/main" id="{424CE71C-8677-234E-944F-89A78B66D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727" y="3200989"/>
                <a:ext cx="1040791" cy="20716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7" name="Freeform 78">
                <a:extLst>
                  <a:ext uri="{FF2B5EF4-FFF2-40B4-BE49-F238E27FC236}">
                    <a16:creationId xmlns:a16="http://schemas.microsoft.com/office/drawing/2014/main" id="{FBEF8610-BE31-CA45-A01E-28F82CDE5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437" y="2819116"/>
                <a:ext cx="129787" cy="435535"/>
              </a:xfrm>
              <a:custGeom>
                <a:avLst/>
                <a:gdLst>
                  <a:gd name="T0" fmla="*/ 82 w 106"/>
                  <a:gd name="T1" fmla="*/ 356 h 356"/>
                  <a:gd name="T2" fmla="*/ 61 w 106"/>
                  <a:gd name="T3" fmla="*/ 339 h 356"/>
                  <a:gd name="T4" fmla="*/ 2 w 106"/>
                  <a:gd name="T5" fmla="*/ 27 h 356"/>
                  <a:gd name="T6" fmla="*/ 19 w 106"/>
                  <a:gd name="T7" fmla="*/ 2 h 356"/>
                  <a:gd name="T8" fmla="*/ 44 w 106"/>
                  <a:gd name="T9" fmla="*/ 19 h 356"/>
                  <a:gd name="T10" fmla="*/ 103 w 106"/>
                  <a:gd name="T11" fmla="*/ 331 h 356"/>
                  <a:gd name="T12" fmla="*/ 86 w 106"/>
                  <a:gd name="T13" fmla="*/ 356 h 356"/>
                  <a:gd name="T14" fmla="*/ 82 w 106"/>
                  <a:gd name="T15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356">
                    <a:moveTo>
                      <a:pt x="82" y="356"/>
                    </a:moveTo>
                    <a:cubicBezTo>
                      <a:pt x="72" y="356"/>
                      <a:pt x="63" y="349"/>
                      <a:pt x="61" y="339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0" y="16"/>
                      <a:pt x="7" y="5"/>
                      <a:pt x="19" y="2"/>
                    </a:cubicBezTo>
                    <a:cubicBezTo>
                      <a:pt x="31" y="0"/>
                      <a:pt x="42" y="8"/>
                      <a:pt x="44" y="19"/>
                    </a:cubicBezTo>
                    <a:cubicBezTo>
                      <a:pt x="103" y="331"/>
                      <a:pt x="103" y="331"/>
                      <a:pt x="103" y="331"/>
                    </a:cubicBezTo>
                    <a:cubicBezTo>
                      <a:pt x="106" y="342"/>
                      <a:pt x="98" y="354"/>
                      <a:pt x="86" y="356"/>
                    </a:cubicBezTo>
                    <a:cubicBezTo>
                      <a:pt x="85" y="356"/>
                      <a:pt x="84" y="356"/>
                      <a:pt x="82" y="35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8" name="Freeform 79">
                <a:extLst>
                  <a:ext uri="{FF2B5EF4-FFF2-40B4-BE49-F238E27FC236}">
                    <a16:creationId xmlns:a16="http://schemas.microsoft.com/office/drawing/2014/main" id="{9DDBD481-DB05-554C-A19D-57EE91935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848" y="3104896"/>
                <a:ext cx="12480" cy="2496"/>
              </a:xfrm>
              <a:custGeom>
                <a:avLst/>
                <a:gdLst>
                  <a:gd name="T0" fmla="*/ 0 w 10"/>
                  <a:gd name="T1" fmla="*/ 0 h 2"/>
                  <a:gd name="T2" fmla="*/ 10 w 10"/>
                  <a:gd name="T3" fmla="*/ 2 h 2"/>
                  <a:gd name="T4" fmla="*/ 0 w 10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">
                    <a:moveTo>
                      <a:pt x="0" y="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6" y="2"/>
                      <a:pt x="3" y="1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9" name="Freeform 80">
                <a:extLst>
                  <a:ext uri="{FF2B5EF4-FFF2-40B4-BE49-F238E27FC236}">
                    <a16:creationId xmlns:a16="http://schemas.microsoft.com/office/drawing/2014/main" id="{AE0BD376-1B29-AC42-8B51-D23198587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328" y="2155206"/>
                <a:ext cx="633959" cy="993369"/>
              </a:xfrm>
              <a:custGeom>
                <a:avLst/>
                <a:gdLst>
                  <a:gd name="T0" fmla="*/ 370 w 518"/>
                  <a:gd name="T1" fmla="*/ 88 h 812"/>
                  <a:gd name="T2" fmla="*/ 219 w 518"/>
                  <a:gd name="T3" fmla="*/ 14 h 812"/>
                  <a:gd name="T4" fmla="*/ 141 w 518"/>
                  <a:gd name="T5" fmla="*/ 0 h 812"/>
                  <a:gd name="T6" fmla="*/ 412 w 518"/>
                  <a:gd name="T7" fmla="*/ 451 h 812"/>
                  <a:gd name="T8" fmla="*/ 0 w 518"/>
                  <a:gd name="T9" fmla="*/ 778 h 812"/>
                  <a:gd name="T10" fmla="*/ 78 w 518"/>
                  <a:gd name="T11" fmla="*/ 792 h 812"/>
                  <a:gd name="T12" fmla="*/ 228 w 518"/>
                  <a:gd name="T13" fmla="*/ 782 h 812"/>
                  <a:gd name="T14" fmla="*/ 491 w 518"/>
                  <a:gd name="T15" fmla="*/ 465 h 812"/>
                  <a:gd name="T16" fmla="*/ 370 w 518"/>
                  <a:gd name="T17" fmla="*/ 88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8" h="812">
                    <a:moveTo>
                      <a:pt x="370" y="88"/>
                    </a:moveTo>
                    <a:cubicBezTo>
                      <a:pt x="328" y="51"/>
                      <a:pt x="276" y="24"/>
                      <a:pt x="219" y="14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330" y="34"/>
                      <a:pt x="451" y="236"/>
                      <a:pt x="412" y="451"/>
                    </a:cubicBezTo>
                    <a:cubicBezTo>
                      <a:pt x="374" y="666"/>
                      <a:pt x="189" y="812"/>
                      <a:pt x="0" y="778"/>
                    </a:cubicBezTo>
                    <a:cubicBezTo>
                      <a:pt x="78" y="792"/>
                      <a:pt x="78" y="792"/>
                      <a:pt x="78" y="792"/>
                    </a:cubicBezTo>
                    <a:cubicBezTo>
                      <a:pt x="129" y="802"/>
                      <a:pt x="180" y="797"/>
                      <a:pt x="228" y="782"/>
                    </a:cubicBezTo>
                    <a:cubicBezTo>
                      <a:pt x="357" y="742"/>
                      <a:pt x="462" y="622"/>
                      <a:pt x="491" y="465"/>
                    </a:cubicBezTo>
                    <a:cubicBezTo>
                      <a:pt x="518" y="316"/>
                      <a:pt x="467" y="173"/>
                      <a:pt x="370" y="88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" name="Freeform 81">
                <a:extLst>
                  <a:ext uri="{FF2B5EF4-FFF2-40B4-BE49-F238E27FC236}">
                    <a16:creationId xmlns:a16="http://schemas.microsoft.com/office/drawing/2014/main" id="{61095AF0-82A4-6048-ABB6-B12CF337E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8225" y="3012548"/>
                <a:ext cx="178457" cy="329459"/>
              </a:xfrm>
              <a:custGeom>
                <a:avLst/>
                <a:gdLst>
                  <a:gd name="T0" fmla="*/ 5 w 146"/>
                  <a:gd name="T1" fmla="*/ 237 h 270"/>
                  <a:gd name="T2" fmla="*/ 16 w 146"/>
                  <a:gd name="T3" fmla="*/ 265 h 270"/>
                  <a:gd name="T4" fmla="*/ 44 w 146"/>
                  <a:gd name="T5" fmla="*/ 254 h 270"/>
                  <a:gd name="T6" fmla="*/ 146 w 146"/>
                  <a:gd name="T7" fmla="*/ 21 h 270"/>
                  <a:gd name="T8" fmla="*/ 108 w 146"/>
                  <a:gd name="T9" fmla="*/ 0 h 270"/>
                  <a:gd name="T10" fmla="*/ 5 w 146"/>
                  <a:gd name="T11" fmla="*/ 237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270">
                    <a:moveTo>
                      <a:pt x="5" y="237"/>
                    </a:moveTo>
                    <a:cubicBezTo>
                      <a:pt x="0" y="248"/>
                      <a:pt x="5" y="260"/>
                      <a:pt x="16" y="265"/>
                    </a:cubicBezTo>
                    <a:cubicBezTo>
                      <a:pt x="27" y="270"/>
                      <a:pt x="40" y="265"/>
                      <a:pt x="44" y="254"/>
                    </a:cubicBezTo>
                    <a:cubicBezTo>
                      <a:pt x="146" y="21"/>
                      <a:pt x="146" y="21"/>
                      <a:pt x="146" y="21"/>
                    </a:cubicBezTo>
                    <a:cubicBezTo>
                      <a:pt x="133" y="15"/>
                      <a:pt x="120" y="8"/>
                      <a:pt x="108" y="0"/>
                    </a:cubicBezTo>
                    <a:lnTo>
                      <a:pt x="5" y="237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" name="Freeform 82">
                <a:extLst>
                  <a:ext uri="{FF2B5EF4-FFF2-40B4-BE49-F238E27FC236}">
                    <a16:creationId xmlns:a16="http://schemas.microsoft.com/office/drawing/2014/main" id="{A35E09C2-1C5B-584F-980B-C867D4692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621" y="3057474"/>
                <a:ext cx="179705" cy="302004"/>
              </a:xfrm>
              <a:custGeom>
                <a:avLst/>
                <a:gdLst>
                  <a:gd name="T0" fmla="*/ 141 w 146"/>
                  <a:gd name="T1" fmla="*/ 216 h 247"/>
                  <a:gd name="T2" fmla="*/ 39 w 146"/>
                  <a:gd name="T3" fmla="*/ 0 h 247"/>
                  <a:gd name="T4" fmla="*/ 0 w 146"/>
                  <a:gd name="T5" fmla="*/ 18 h 247"/>
                  <a:gd name="T6" fmla="*/ 102 w 146"/>
                  <a:gd name="T7" fmla="*/ 235 h 247"/>
                  <a:gd name="T8" fmla="*/ 122 w 146"/>
                  <a:gd name="T9" fmla="*/ 247 h 247"/>
                  <a:gd name="T10" fmla="*/ 130 w 146"/>
                  <a:gd name="T11" fmla="*/ 245 h 247"/>
                  <a:gd name="T12" fmla="*/ 141 w 146"/>
                  <a:gd name="T13" fmla="*/ 216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247">
                    <a:moveTo>
                      <a:pt x="141" y="216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23" y="5"/>
                      <a:pt x="11" y="11"/>
                      <a:pt x="0" y="18"/>
                    </a:cubicBezTo>
                    <a:cubicBezTo>
                      <a:pt x="102" y="235"/>
                      <a:pt x="102" y="235"/>
                      <a:pt x="102" y="235"/>
                    </a:cubicBezTo>
                    <a:cubicBezTo>
                      <a:pt x="106" y="242"/>
                      <a:pt x="113" y="247"/>
                      <a:pt x="122" y="247"/>
                    </a:cubicBezTo>
                    <a:cubicBezTo>
                      <a:pt x="125" y="247"/>
                      <a:pt x="128" y="246"/>
                      <a:pt x="130" y="245"/>
                    </a:cubicBezTo>
                    <a:cubicBezTo>
                      <a:pt x="141" y="240"/>
                      <a:pt x="146" y="227"/>
                      <a:pt x="141" y="2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" name="Freeform 83">
                <a:extLst>
                  <a:ext uri="{FF2B5EF4-FFF2-40B4-BE49-F238E27FC236}">
                    <a16:creationId xmlns:a16="http://schemas.microsoft.com/office/drawing/2014/main" id="{6FF74D14-3C31-DF4D-84E6-D65EB3DD2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703" y="2112776"/>
                <a:ext cx="932219" cy="1035799"/>
              </a:xfrm>
              <a:custGeom>
                <a:avLst/>
                <a:gdLst>
                  <a:gd name="T0" fmla="*/ 723 w 762"/>
                  <a:gd name="T1" fmla="*/ 486 h 847"/>
                  <a:gd name="T2" fmla="*/ 311 w 762"/>
                  <a:gd name="T3" fmla="*/ 813 h 847"/>
                  <a:gd name="T4" fmla="*/ 39 w 762"/>
                  <a:gd name="T5" fmla="*/ 362 h 847"/>
                  <a:gd name="T6" fmla="*/ 452 w 762"/>
                  <a:gd name="T7" fmla="*/ 35 h 847"/>
                  <a:gd name="T8" fmla="*/ 723 w 762"/>
                  <a:gd name="T9" fmla="*/ 486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2" h="847">
                    <a:moveTo>
                      <a:pt x="723" y="486"/>
                    </a:moveTo>
                    <a:cubicBezTo>
                      <a:pt x="685" y="701"/>
                      <a:pt x="500" y="847"/>
                      <a:pt x="311" y="813"/>
                    </a:cubicBezTo>
                    <a:cubicBezTo>
                      <a:pt x="122" y="779"/>
                      <a:pt x="0" y="577"/>
                      <a:pt x="39" y="362"/>
                    </a:cubicBezTo>
                    <a:cubicBezTo>
                      <a:pt x="78" y="147"/>
                      <a:pt x="263" y="0"/>
                      <a:pt x="452" y="35"/>
                    </a:cubicBezTo>
                    <a:cubicBezTo>
                      <a:pt x="641" y="69"/>
                      <a:pt x="762" y="271"/>
                      <a:pt x="723" y="486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4BD5E105-14CF-AC4D-BFED-6A490C7B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820" y="2195140"/>
                <a:ext cx="769986" cy="873566"/>
              </a:xfrm>
              <a:custGeom>
                <a:avLst/>
                <a:gdLst>
                  <a:gd name="T0" fmla="*/ 255 w 630"/>
                  <a:gd name="T1" fmla="*/ 686 h 714"/>
                  <a:gd name="T2" fmla="*/ 33 w 630"/>
                  <a:gd name="T3" fmla="*/ 306 h 714"/>
                  <a:gd name="T4" fmla="*/ 375 w 630"/>
                  <a:gd name="T5" fmla="*/ 28 h 714"/>
                  <a:gd name="T6" fmla="*/ 597 w 630"/>
                  <a:gd name="T7" fmla="*/ 408 h 714"/>
                  <a:gd name="T8" fmla="*/ 255 w 630"/>
                  <a:gd name="T9" fmla="*/ 686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0" h="714">
                    <a:moveTo>
                      <a:pt x="255" y="686"/>
                    </a:moveTo>
                    <a:cubicBezTo>
                      <a:pt x="100" y="658"/>
                      <a:pt x="0" y="487"/>
                      <a:pt x="33" y="306"/>
                    </a:cubicBezTo>
                    <a:cubicBezTo>
                      <a:pt x="66" y="124"/>
                      <a:pt x="219" y="0"/>
                      <a:pt x="375" y="28"/>
                    </a:cubicBezTo>
                    <a:cubicBezTo>
                      <a:pt x="530" y="56"/>
                      <a:pt x="630" y="227"/>
                      <a:pt x="597" y="408"/>
                    </a:cubicBezTo>
                    <a:cubicBezTo>
                      <a:pt x="565" y="590"/>
                      <a:pt x="411" y="714"/>
                      <a:pt x="255" y="686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4" name="Freeform 85">
                <a:extLst>
                  <a:ext uri="{FF2B5EF4-FFF2-40B4-BE49-F238E27FC236}">
                    <a16:creationId xmlns:a16="http://schemas.microsoft.com/office/drawing/2014/main" id="{9C8D4BCC-D6A4-0D44-B0B2-EF3D3A4A3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846" y="2331167"/>
                <a:ext cx="497932" cy="600264"/>
              </a:xfrm>
              <a:custGeom>
                <a:avLst/>
                <a:gdLst>
                  <a:gd name="T0" fmla="*/ 162 w 406"/>
                  <a:gd name="T1" fmla="*/ 472 h 490"/>
                  <a:gd name="T2" fmla="*/ 23 w 406"/>
                  <a:gd name="T3" fmla="*/ 212 h 490"/>
                  <a:gd name="T4" fmla="*/ 244 w 406"/>
                  <a:gd name="T5" fmla="*/ 18 h 490"/>
                  <a:gd name="T6" fmla="*/ 383 w 406"/>
                  <a:gd name="T7" fmla="*/ 278 h 490"/>
                  <a:gd name="T8" fmla="*/ 162 w 406"/>
                  <a:gd name="T9" fmla="*/ 472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90">
                    <a:moveTo>
                      <a:pt x="162" y="472"/>
                    </a:moveTo>
                    <a:cubicBezTo>
                      <a:pt x="63" y="454"/>
                      <a:pt x="0" y="337"/>
                      <a:pt x="23" y="212"/>
                    </a:cubicBezTo>
                    <a:cubicBezTo>
                      <a:pt x="46" y="87"/>
                      <a:pt x="145" y="0"/>
                      <a:pt x="244" y="18"/>
                    </a:cubicBezTo>
                    <a:cubicBezTo>
                      <a:pt x="344" y="36"/>
                      <a:pt x="406" y="152"/>
                      <a:pt x="383" y="278"/>
                    </a:cubicBezTo>
                    <a:cubicBezTo>
                      <a:pt x="361" y="403"/>
                      <a:pt x="261" y="490"/>
                      <a:pt x="162" y="472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552BFDA9-9571-DB4B-AD94-BCE69D293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922" y="2437243"/>
                <a:ext cx="285781" cy="389361"/>
              </a:xfrm>
              <a:custGeom>
                <a:avLst/>
                <a:gdLst>
                  <a:gd name="T0" fmla="*/ 90 w 234"/>
                  <a:gd name="T1" fmla="*/ 308 h 318"/>
                  <a:gd name="T2" fmla="*/ 15 w 234"/>
                  <a:gd name="T3" fmla="*/ 140 h 318"/>
                  <a:gd name="T4" fmla="*/ 144 w 234"/>
                  <a:gd name="T5" fmla="*/ 10 h 318"/>
                  <a:gd name="T6" fmla="*/ 219 w 234"/>
                  <a:gd name="T7" fmla="*/ 177 h 318"/>
                  <a:gd name="T8" fmla="*/ 90 w 234"/>
                  <a:gd name="T9" fmla="*/ 30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318">
                    <a:moveTo>
                      <a:pt x="90" y="308"/>
                    </a:moveTo>
                    <a:cubicBezTo>
                      <a:pt x="35" y="298"/>
                      <a:pt x="0" y="221"/>
                      <a:pt x="15" y="140"/>
                    </a:cubicBezTo>
                    <a:cubicBezTo>
                      <a:pt x="30" y="60"/>
                      <a:pt x="89" y="0"/>
                      <a:pt x="144" y="10"/>
                    </a:cubicBezTo>
                    <a:cubicBezTo>
                      <a:pt x="199" y="20"/>
                      <a:pt x="234" y="97"/>
                      <a:pt x="219" y="177"/>
                    </a:cubicBezTo>
                    <a:cubicBezTo>
                      <a:pt x="205" y="258"/>
                      <a:pt x="146" y="318"/>
                      <a:pt x="90" y="308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grpSp>
            <p:nvGrpSpPr>
              <p:cNvPr id="16" name="Group 4">
                <a:extLst>
                  <a:ext uri="{FF2B5EF4-FFF2-40B4-BE49-F238E27FC236}">
                    <a16:creationId xmlns:a16="http://schemas.microsoft.com/office/drawing/2014/main" id="{C66F8185-D557-8242-B0E5-433A879F5F1F}"/>
                  </a:ext>
                </a:extLst>
              </p:cNvPr>
              <p:cNvGrpSpPr/>
              <p:nvPr/>
            </p:nvGrpSpPr>
            <p:grpSpPr>
              <a:xfrm>
                <a:off x="3124596" y="2641907"/>
                <a:ext cx="386866" cy="208407"/>
                <a:chOff x="3124596" y="2641907"/>
                <a:chExt cx="386866" cy="208407"/>
              </a:xfrm>
              <a:solidFill>
                <a:schemeClr val="tx1">
                  <a:alpha val="20000"/>
                </a:schemeClr>
              </a:solidFill>
            </p:grpSpPr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050F7DFD-47AD-1B49-9D3B-7715F7250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4596" y="2781677"/>
                  <a:ext cx="79869" cy="68637"/>
                </a:xfrm>
                <a:custGeom>
                  <a:avLst/>
                  <a:gdLst>
                    <a:gd name="T0" fmla="*/ 55 w 65"/>
                    <a:gd name="T1" fmla="*/ 0 h 56"/>
                    <a:gd name="T2" fmla="*/ 0 w 65"/>
                    <a:gd name="T3" fmla="*/ 28 h 56"/>
                    <a:gd name="T4" fmla="*/ 10 w 65"/>
                    <a:gd name="T5" fmla="*/ 56 h 56"/>
                    <a:gd name="T6" fmla="*/ 65 w 65"/>
                    <a:gd name="T7" fmla="*/ 28 h 56"/>
                    <a:gd name="T8" fmla="*/ 55 w 65"/>
                    <a:gd name="T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56">
                      <a:moveTo>
                        <a:pt x="55" y="0"/>
                      </a:move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3" y="38"/>
                        <a:pt x="6" y="47"/>
                        <a:pt x="10" y="56"/>
                      </a:cubicBezTo>
                      <a:cubicBezTo>
                        <a:pt x="65" y="28"/>
                        <a:pt x="65" y="28"/>
                        <a:pt x="65" y="28"/>
                      </a:cubicBezTo>
                      <a:cubicBezTo>
                        <a:pt x="61" y="19"/>
                        <a:pt x="58" y="10"/>
                        <a:pt x="5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32" name="Freeform 88">
                  <a:extLst>
                    <a:ext uri="{FF2B5EF4-FFF2-40B4-BE49-F238E27FC236}">
                      <a16:creationId xmlns:a16="http://schemas.microsoft.com/office/drawing/2014/main" id="{DBAF822A-D6FA-A446-9192-745A0A3256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1986" y="2723024"/>
                  <a:ext cx="124795" cy="93596"/>
                </a:xfrm>
                <a:custGeom>
                  <a:avLst/>
                  <a:gdLst>
                    <a:gd name="T0" fmla="*/ 94 w 102"/>
                    <a:gd name="T1" fmla="*/ 0 h 76"/>
                    <a:gd name="T2" fmla="*/ 0 w 102"/>
                    <a:gd name="T3" fmla="*/ 48 h 76"/>
                    <a:gd name="T4" fmla="*/ 10 w 102"/>
                    <a:gd name="T5" fmla="*/ 76 h 76"/>
                    <a:gd name="T6" fmla="*/ 102 w 102"/>
                    <a:gd name="T7" fmla="*/ 29 h 76"/>
                    <a:gd name="T8" fmla="*/ 94 w 102"/>
                    <a:gd name="T9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76">
                      <a:moveTo>
                        <a:pt x="94" y="0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3" y="58"/>
                        <a:pt x="6" y="67"/>
                        <a:pt x="10" y="76"/>
                      </a:cubicBezTo>
                      <a:cubicBezTo>
                        <a:pt x="102" y="29"/>
                        <a:pt x="102" y="29"/>
                        <a:pt x="102" y="29"/>
                      </a:cubicBezTo>
                      <a:cubicBezTo>
                        <a:pt x="99" y="20"/>
                        <a:pt x="96" y="10"/>
                        <a:pt x="9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33" name="Freeform 89">
                  <a:extLst>
                    <a:ext uri="{FF2B5EF4-FFF2-40B4-BE49-F238E27FC236}">
                      <a16:creationId xmlns:a16="http://schemas.microsoft.com/office/drawing/2014/main" id="{BAD54C74-60C2-CD47-8C65-9EDECF88D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6797" y="2678097"/>
                  <a:ext cx="97340" cy="81117"/>
                </a:xfrm>
                <a:custGeom>
                  <a:avLst/>
                  <a:gdLst>
                    <a:gd name="T0" fmla="*/ 75 w 80"/>
                    <a:gd name="T1" fmla="*/ 0 h 66"/>
                    <a:gd name="T2" fmla="*/ 0 w 80"/>
                    <a:gd name="T3" fmla="*/ 37 h 66"/>
                    <a:gd name="T4" fmla="*/ 8 w 80"/>
                    <a:gd name="T5" fmla="*/ 66 h 66"/>
                    <a:gd name="T6" fmla="*/ 80 w 80"/>
                    <a:gd name="T7" fmla="*/ 30 h 66"/>
                    <a:gd name="T8" fmla="*/ 75 w 80"/>
                    <a:gd name="T9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66">
                      <a:moveTo>
                        <a:pt x="75" y="0"/>
                      </a:move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2" y="47"/>
                        <a:pt x="5" y="57"/>
                        <a:pt x="8" y="66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77" y="20"/>
                        <a:pt x="76" y="10"/>
                        <a:pt x="7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a typeface="微軟正黑體 Light" panose="020B0304030504040204" pitchFamily="34" charset="-120"/>
                  </a:endParaRPr>
                </a:p>
              </p:txBody>
            </p:sp>
            <p:sp>
              <p:nvSpPr>
                <p:cNvPr id="34" name="Freeform 90">
                  <a:extLst>
                    <a:ext uri="{FF2B5EF4-FFF2-40B4-BE49-F238E27FC236}">
                      <a16:creationId xmlns:a16="http://schemas.microsoft.com/office/drawing/2014/main" id="{C15FE5CB-40C4-1A4F-93E6-1C985AFF15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9146" y="2641907"/>
                  <a:ext cx="112316" cy="88605"/>
                </a:xfrm>
                <a:custGeom>
                  <a:avLst/>
                  <a:gdLst>
                    <a:gd name="T0" fmla="*/ 92 w 92"/>
                    <a:gd name="T1" fmla="*/ 14 h 72"/>
                    <a:gd name="T2" fmla="*/ 11 w 92"/>
                    <a:gd name="T3" fmla="*/ 38 h 72"/>
                    <a:gd name="T4" fmla="*/ 15 w 92"/>
                    <a:gd name="T5" fmla="*/ 21 h 72"/>
                    <a:gd name="T6" fmla="*/ 0 w 92"/>
                    <a:gd name="T7" fmla="*/ 29 h 72"/>
                    <a:gd name="T8" fmla="*/ 5 w 92"/>
                    <a:gd name="T9" fmla="*/ 59 h 72"/>
                    <a:gd name="T10" fmla="*/ 35 w 92"/>
                    <a:gd name="T11" fmla="*/ 44 h 72"/>
                    <a:gd name="T12" fmla="*/ 46 w 92"/>
                    <a:gd name="T13" fmla="*/ 72 h 72"/>
                    <a:gd name="T14" fmla="*/ 92 w 92"/>
                    <a:gd name="T15" fmla="*/ 14 h 72"/>
                    <a:gd name="T16" fmla="*/ 9 w 92"/>
                    <a:gd name="T17" fmla="*/ 0 h 72"/>
                    <a:gd name="T18" fmla="*/ 17 w 92"/>
                    <a:gd name="T19" fmla="*/ 12 h 72"/>
                    <a:gd name="T20" fmla="*/ 20 w 92"/>
                    <a:gd name="T21" fmla="*/ 2 h 72"/>
                    <a:gd name="T22" fmla="*/ 9 w 92"/>
                    <a:gd name="T23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2" h="72">
                      <a:moveTo>
                        <a:pt x="92" y="14"/>
                      </a:moveTo>
                      <a:cubicBezTo>
                        <a:pt x="11" y="38"/>
                        <a:pt x="11" y="38"/>
                        <a:pt x="11" y="38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" y="39"/>
                        <a:pt x="2" y="49"/>
                        <a:pt x="5" y="59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46" y="72"/>
                        <a:pt x="46" y="72"/>
                        <a:pt x="46" y="72"/>
                      </a:cubicBezTo>
                      <a:cubicBezTo>
                        <a:pt x="92" y="14"/>
                        <a:pt x="92" y="14"/>
                        <a:pt x="92" y="14"/>
                      </a:cubicBezTo>
                      <a:moveTo>
                        <a:pt x="9" y="0"/>
                      </a:move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a typeface="微軟正黑體 Light" panose="020B0304030504040204" pitchFamily="34" charset="-120"/>
                  </a:endParaRPr>
                </a:p>
              </p:txBody>
            </p:sp>
          </p:grpSp>
          <p:sp>
            <p:nvSpPr>
              <p:cNvPr id="17" name="Freeform 91">
                <a:extLst>
                  <a:ext uri="{FF2B5EF4-FFF2-40B4-BE49-F238E27FC236}">
                    <a16:creationId xmlns:a16="http://schemas.microsoft.com/office/drawing/2014/main" id="{C703282C-7E48-844A-A953-CB9BA325D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238" y="2464698"/>
                <a:ext cx="1160594" cy="180953"/>
              </a:xfrm>
              <a:custGeom>
                <a:avLst/>
                <a:gdLst>
                  <a:gd name="T0" fmla="*/ 926 w 930"/>
                  <a:gd name="T1" fmla="*/ 145 h 145"/>
                  <a:gd name="T2" fmla="*/ 0 w 930"/>
                  <a:gd name="T3" fmla="*/ 37 h 145"/>
                  <a:gd name="T4" fmla="*/ 5 w 930"/>
                  <a:gd name="T5" fmla="*/ 0 h 145"/>
                  <a:gd name="T6" fmla="*/ 930 w 930"/>
                  <a:gd name="T7" fmla="*/ 109 h 145"/>
                  <a:gd name="T8" fmla="*/ 926 w 930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0" h="145">
                    <a:moveTo>
                      <a:pt x="926" y="145"/>
                    </a:moveTo>
                    <a:lnTo>
                      <a:pt x="0" y="37"/>
                    </a:lnTo>
                    <a:lnTo>
                      <a:pt x="5" y="0"/>
                    </a:lnTo>
                    <a:lnTo>
                      <a:pt x="930" y="109"/>
                    </a:lnTo>
                    <a:lnTo>
                      <a:pt x="926" y="14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8" name="Freeform 92">
                <a:extLst>
                  <a:ext uri="{FF2B5EF4-FFF2-40B4-BE49-F238E27FC236}">
                    <a16:creationId xmlns:a16="http://schemas.microsoft.com/office/drawing/2014/main" id="{99894A3E-1770-724E-A2BB-98791D5F8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238" y="2464698"/>
                <a:ext cx="1160594" cy="180953"/>
              </a:xfrm>
              <a:custGeom>
                <a:avLst/>
                <a:gdLst>
                  <a:gd name="T0" fmla="*/ 926 w 930"/>
                  <a:gd name="T1" fmla="*/ 145 h 145"/>
                  <a:gd name="T2" fmla="*/ 0 w 930"/>
                  <a:gd name="T3" fmla="*/ 37 h 145"/>
                  <a:gd name="T4" fmla="*/ 5 w 930"/>
                  <a:gd name="T5" fmla="*/ 0 h 145"/>
                  <a:gd name="T6" fmla="*/ 930 w 930"/>
                  <a:gd name="T7" fmla="*/ 109 h 145"/>
                  <a:gd name="T8" fmla="*/ 926 w 930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0" h="145">
                    <a:moveTo>
                      <a:pt x="926" y="145"/>
                    </a:moveTo>
                    <a:lnTo>
                      <a:pt x="0" y="37"/>
                    </a:lnTo>
                    <a:lnTo>
                      <a:pt x="5" y="0"/>
                    </a:lnTo>
                    <a:lnTo>
                      <a:pt x="930" y="109"/>
                    </a:lnTo>
                    <a:lnTo>
                      <a:pt x="926" y="1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9" name="Freeform 93">
                <a:extLst>
                  <a:ext uri="{FF2B5EF4-FFF2-40B4-BE49-F238E27FC236}">
                    <a16:creationId xmlns:a16="http://schemas.microsoft.com/office/drawing/2014/main" id="{03B10529-2044-8142-9739-26B4635F9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238" y="2487161"/>
                <a:ext cx="1150611" cy="157242"/>
              </a:xfrm>
              <a:custGeom>
                <a:avLst/>
                <a:gdLst>
                  <a:gd name="T0" fmla="*/ 3 w 922"/>
                  <a:gd name="T1" fmla="*/ 0 h 126"/>
                  <a:gd name="T2" fmla="*/ 0 w 922"/>
                  <a:gd name="T3" fmla="*/ 19 h 126"/>
                  <a:gd name="T4" fmla="*/ 11 w 922"/>
                  <a:gd name="T5" fmla="*/ 20 h 126"/>
                  <a:gd name="T6" fmla="*/ 11 w 922"/>
                  <a:gd name="T7" fmla="*/ 20 h 126"/>
                  <a:gd name="T8" fmla="*/ 19 w 922"/>
                  <a:gd name="T9" fmla="*/ 21 h 126"/>
                  <a:gd name="T10" fmla="*/ 918 w 922"/>
                  <a:gd name="T11" fmla="*/ 126 h 126"/>
                  <a:gd name="T12" fmla="*/ 922 w 922"/>
                  <a:gd name="T13" fmla="*/ 108 h 126"/>
                  <a:gd name="T14" fmla="*/ 3 w 922"/>
                  <a:gd name="T1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2" h="126">
                    <a:moveTo>
                      <a:pt x="3" y="0"/>
                    </a:moveTo>
                    <a:lnTo>
                      <a:pt x="0" y="19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19" y="21"/>
                    </a:lnTo>
                    <a:lnTo>
                      <a:pt x="918" y="126"/>
                    </a:lnTo>
                    <a:lnTo>
                      <a:pt x="922" y="108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0" name="Freeform 94">
                <a:extLst>
                  <a:ext uri="{FF2B5EF4-FFF2-40B4-BE49-F238E27FC236}">
                    <a16:creationId xmlns:a16="http://schemas.microsoft.com/office/drawing/2014/main" id="{10FBB59A-85E0-0740-A816-AA915BCEF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238" y="2487161"/>
                <a:ext cx="1150611" cy="157242"/>
              </a:xfrm>
              <a:custGeom>
                <a:avLst/>
                <a:gdLst>
                  <a:gd name="T0" fmla="*/ 3 w 922"/>
                  <a:gd name="T1" fmla="*/ 0 h 126"/>
                  <a:gd name="T2" fmla="*/ 0 w 922"/>
                  <a:gd name="T3" fmla="*/ 19 h 126"/>
                  <a:gd name="T4" fmla="*/ 11 w 922"/>
                  <a:gd name="T5" fmla="*/ 20 h 126"/>
                  <a:gd name="T6" fmla="*/ 11 w 922"/>
                  <a:gd name="T7" fmla="*/ 20 h 126"/>
                  <a:gd name="T8" fmla="*/ 19 w 922"/>
                  <a:gd name="T9" fmla="*/ 21 h 126"/>
                  <a:gd name="T10" fmla="*/ 918 w 922"/>
                  <a:gd name="T11" fmla="*/ 126 h 126"/>
                  <a:gd name="T12" fmla="*/ 922 w 922"/>
                  <a:gd name="T13" fmla="*/ 108 h 126"/>
                  <a:gd name="T14" fmla="*/ 3 w 922"/>
                  <a:gd name="T15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2" h="126">
                    <a:moveTo>
                      <a:pt x="3" y="0"/>
                    </a:moveTo>
                    <a:lnTo>
                      <a:pt x="0" y="19"/>
                    </a:lnTo>
                    <a:lnTo>
                      <a:pt x="11" y="20"/>
                    </a:lnTo>
                    <a:lnTo>
                      <a:pt x="11" y="20"/>
                    </a:lnTo>
                    <a:lnTo>
                      <a:pt x="19" y="21"/>
                    </a:lnTo>
                    <a:lnTo>
                      <a:pt x="918" y="126"/>
                    </a:lnTo>
                    <a:lnTo>
                      <a:pt x="922" y="108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1" name="Freeform 95">
                <a:extLst>
                  <a:ext uri="{FF2B5EF4-FFF2-40B4-BE49-F238E27FC236}">
                    <a16:creationId xmlns:a16="http://schemas.microsoft.com/office/drawing/2014/main" id="{5B170571-2F6B-1C4C-ACA4-C5E99C531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625" y="2553302"/>
                <a:ext cx="165977" cy="136027"/>
              </a:xfrm>
              <a:custGeom>
                <a:avLst/>
                <a:gdLst>
                  <a:gd name="T0" fmla="*/ 13 w 133"/>
                  <a:gd name="T1" fmla="*/ 0 h 109"/>
                  <a:gd name="T2" fmla="*/ 133 w 133"/>
                  <a:gd name="T3" fmla="*/ 70 h 109"/>
                  <a:gd name="T4" fmla="*/ 0 w 133"/>
                  <a:gd name="T5" fmla="*/ 109 h 109"/>
                  <a:gd name="T6" fmla="*/ 13 w 133"/>
                  <a:gd name="T7" fmla="*/ 55 h 109"/>
                  <a:gd name="T8" fmla="*/ 13 w 133"/>
                  <a:gd name="T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09">
                    <a:moveTo>
                      <a:pt x="13" y="0"/>
                    </a:moveTo>
                    <a:lnTo>
                      <a:pt x="133" y="70"/>
                    </a:lnTo>
                    <a:lnTo>
                      <a:pt x="0" y="109"/>
                    </a:lnTo>
                    <a:lnTo>
                      <a:pt x="13" y="55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2" name="Freeform 96">
                <a:extLst>
                  <a:ext uri="{FF2B5EF4-FFF2-40B4-BE49-F238E27FC236}">
                    <a16:creationId xmlns:a16="http://schemas.microsoft.com/office/drawing/2014/main" id="{51135A1D-FDF4-874A-9D0D-8B615901D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625" y="2553302"/>
                <a:ext cx="165977" cy="136027"/>
              </a:xfrm>
              <a:custGeom>
                <a:avLst/>
                <a:gdLst>
                  <a:gd name="T0" fmla="*/ 13 w 133"/>
                  <a:gd name="T1" fmla="*/ 0 h 109"/>
                  <a:gd name="T2" fmla="*/ 133 w 133"/>
                  <a:gd name="T3" fmla="*/ 70 h 109"/>
                  <a:gd name="T4" fmla="*/ 0 w 133"/>
                  <a:gd name="T5" fmla="*/ 109 h 109"/>
                  <a:gd name="T6" fmla="*/ 13 w 133"/>
                  <a:gd name="T7" fmla="*/ 55 h 109"/>
                  <a:gd name="T8" fmla="*/ 13 w 133"/>
                  <a:gd name="T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09">
                    <a:moveTo>
                      <a:pt x="13" y="0"/>
                    </a:moveTo>
                    <a:lnTo>
                      <a:pt x="133" y="70"/>
                    </a:lnTo>
                    <a:lnTo>
                      <a:pt x="0" y="109"/>
                    </a:lnTo>
                    <a:lnTo>
                      <a:pt x="13" y="55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3" name="Freeform 97">
                <a:extLst>
                  <a:ext uri="{FF2B5EF4-FFF2-40B4-BE49-F238E27FC236}">
                    <a16:creationId xmlns:a16="http://schemas.microsoft.com/office/drawing/2014/main" id="{341CCDF5-AA45-C542-96A0-E7DFDD1C0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625" y="2621940"/>
                <a:ext cx="165977" cy="67389"/>
              </a:xfrm>
              <a:custGeom>
                <a:avLst/>
                <a:gdLst>
                  <a:gd name="T0" fmla="*/ 13 w 133"/>
                  <a:gd name="T1" fmla="*/ 0 h 54"/>
                  <a:gd name="T2" fmla="*/ 13 w 133"/>
                  <a:gd name="T3" fmla="*/ 0 h 54"/>
                  <a:gd name="T4" fmla="*/ 9 w 133"/>
                  <a:gd name="T5" fmla="*/ 18 h 54"/>
                  <a:gd name="T6" fmla="*/ 0 w 133"/>
                  <a:gd name="T7" fmla="*/ 54 h 54"/>
                  <a:gd name="T8" fmla="*/ 133 w 133"/>
                  <a:gd name="T9" fmla="*/ 15 h 54"/>
                  <a:gd name="T10" fmla="*/ 13 w 133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54">
                    <a:moveTo>
                      <a:pt x="13" y="0"/>
                    </a:moveTo>
                    <a:lnTo>
                      <a:pt x="13" y="0"/>
                    </a:lnTo>
                    <a:lnTo>
                      <a:pt x="9" y="18"/>
                    </a:lnTo>
                    <a:lnTo>
                      <a:pt x="0" y="54"/>
                    </a:lnTo>
                    <a:lnTo>
                      <a:pt x="133" y="15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4" name="Freeform 98">
                <a:extLst>
                  <a:ext uri="{FF2B5EF4-FFF2-40B4-BE49-F238E27FC236}">
                    <a16:creationId xmlns:a16="http://schemas.microsoft.com/office/drawing/2014/main" id="{1AAE2F66-9055-C746-B340-7173F3C71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625" y="2621940"/>
                <a:ext cx="165977" cy="67389"/>
              </a:xfrm>
              <a:custGeom>
                <a:avLst/>
                <a:gdLst>
                  <a:gd name="T0" fmla="*/ 13 w 133"/>
                  <a:gd name="T1" fmla="*/ 0 h 54"/>
                  <a:gd name="T2" fmla="*/ 13 w 133"/>
                  <a:gd name="T3" fmla="*/ 0 h 54"/>
                  <a:gd name="T4" fmla="*/ 9 w 133"/>
                  <a:gd name="T5" fmla="*/ 18 h 54"/>
                  <a:gd name="T6" fmla="*/ 0 w 133"/>
                  <a:gd name="T7" fmla="*/ 54 h 54"/>
                  <a:gd name="T8" fmla="*/ 133 w 133"/>
                  <a:gd name="T9" fmla="*/ 15 h 54"/>
                  <a:gd name="T10" fmla="*/ 13 w 133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54">
                    <a:moveTo>
                      <a:pt x="13" y="0"/>
                    </a:moveTo>
                    <a:lnTo>
                      <a:pt x="13" y="0"/>
                    </a:lnTo>
                    <a:lnTo>
                      <a:pt x="9" y="18"/>
                    </a:lnTo>
                    <a:lnTo>
                      <a:pt x="0" y="54"/>
                    </a:lnTo>
                    <a:lnTo>
                      <a:pt x="133" y="15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5" name="Freeform 99">
                <a:extLst>
                  <a:ext uri="{FF2B5EF4-FFF2-40B4-BE49-F238E27FC236}">
                    <a16:creationId xmlns:a16="http://schemas.microsoft.com/office/drawing/2014/main" id="{52466BC0-05E3-C646-92D3-B902771AD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336" y="2378589"/>
                <a:ext cx="366898" cy="122299"/>
              </a:xfrm>
              <a:custGeom>
                <a:avLst/>
                <a:gdLst>
                  <a:gd name="T0" fmla="*/ 230 w 294"/>
                  <a:gd name="T1" fmla="*/ 27 h 98"/>
                  <a:gd name="T2" fmla="*/ 0 w 294"/>
                  <a:gd name="T3" fmla="*/ 0 h 98"/>
                  <a:gd name="T4" fmla="*/ 63 w 294"/>
                  <a:gd name="T5" fmla="*/ 70 h 98"/>
                  <a:gd name="T6" fmla="*/ 294 w 294"/>
                  <a:gd name="T7" fmla="*/ 98 h 98"/>
                  <a:gd name="T8" fmla="*/ 230 w 294"/>
                  <a:gd name="T9" fmla="*/ 2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98">
                    <a:moveTo>
                      <a:pt x="230" y="27"/>
                    </a:moveTo>
                    <a:lnTo>
                      <a:pt x="0" y="0"/>
                    </a:lnTo>
                    <a:lnTo>
                      <a:pt x="63" y="70"/>
                    </a:lnTo>
                    <a:lnTo>
                      <a:pt x="294" y="98"/>
                    </a:lnTo>
                    <a:lnTo>
                      <a:pt x="230" y="2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6" name="Freeform 100">
                <a:extLst>
                  <a:ext uri="{FF2B5EF4-FFF2-40B4-BE49-F238E27FC236}">
                    <a16:creationId xmlns:a16="http://schemas.microsoft.com/office/drawing/2014/main" id="{96007D26-CEC0-224D-9766-80E7B1CD3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873" y="2512120"/>
                <a:ext cx="383121" cy="99836"/>
              </a:xfrm>
              <a:custGeom>
                <a:avLst/>
                <a:gdLst>
                  <a:gd name="T0" fmla="*/ 77 w 307"/>
                  <a:gd name="T1" fmla="*/ 0 h 80"/>
                  <a:gd name="T2" fmla="*/ 307 w 307"/>
                  <a:gd name="T3" fmla="*/ 26 h 80"/>
                  <a:gd name="T4" fmla="*/ 229 w 307"/>
                  <a:gd name="T5" fmla="*/ 80 h 80"/>
                  <a:gd name="T6" fmla="*/ 0 w 307"/>
                  <a:gd name="T7" fmla="*/ 53 h 80"/>
                  <a:gd name="T8" fmla="*/ 77 w 30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80">
                    <a:moveTo>
                      <a:pt x="77" y="0"/>
                    </a:moveTo>
                    <a:lnTo>
                      <a:pt x="307" y="26"/>
                    </a:lnTo>
                    <a:lnTo>
                      <a:pt x="229" y="80"/>
                    </a:lnTo>
                    <a:lnTo>
                      <a:pt x="0" y="53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B35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7" name="Freeform 101">
                <a:extLst>
                  <a:ext uri="{FF2B5EF4-FFF2-40B4-BE49-F238E27FC236}">
                    <a16:creationId xmlns:a16="http://schemas.microsoft.com/office/drawing/2014/main" id="{E3A5DA08-B121-024A-B1CD-CDD33FCAB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873" y="2512120"/>
                <a:ext cx="383121" cy="99836"/>
              </a:xfrm>
              <a:custGeom>
                <a:avLst/>
                <a:gdLst>
                  <a:gd name="T0" fmla="*/ 77 w 307"/>
                  <a:gd name="T1" fmla="*/ 0 h 80"/>
                  <a:gd name="T2" fmla="*/ 307 w 307"/>
                  <a:gd name="T3" fmla="*/ 26 h 80"/>
                  <a:gd name="T4" fmla="*/ 229 w 307"/>
                  <a:gd name="T5" fmla="*/ 80 h 80"/>
                  <a:gd name="T6" fmla="*/ 0 w 307"/>
                  <a:gd name="T7" fmla="*/ 53 h 80"/>
                  <a:gd name="T8" fmla="*/ 77 w 30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80">
                    <a:moveTo>
                      <a:pt x="77" y="0"/>
                    </a:moveTo>
                    <a:lnTo>
                      <a:pt x="307" y="26"/>
                    </a:lnTo>
                    <a:lnTo>
                      <a:pt x="229" y="80"/>
                    </a:lnTo>
                    <a:lnTo>
                      <a:pt x="0" y="53"/>
                    </a:lnTo>
                    <a:lnTo>
                      <a:pt x="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8" name="Freeform 102">
                <a:extLst>
                  <a:ext uri="{FF2B5EF4-FFF2-40B4-BE49-F238E27FC236}">
                    <a16:creationId xmlns:a16="http://schemas.microsoft.com/office/drawing/2014/main" id="{C58F381E-75BD-144C-A48A-6F1A5AF7C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873" y="2512120"/>
                <a:ext cx="383121" cy="99836"/>
              </a:xfrm>
              <a:custGeom>
                <a:avLst/>
                <a:gdLst>
                  <a:gd name="T0" fmla="*/ 77 w 307"/>
                  <a:gd name="T1" fmla="*/ 0 h 80"/>
                  <a:gd name="T2" fmla="*/ 0 w 307"/>
                  <a:gd name="T3" fmla="*/ 53 h 80"/>
                  <a:gd name="T4" fmla="*/ 229 w 307"/>
                  <a:gd name="T5" fmla="*/ 80 h 80"/>
                  <a:gd name="T6" fmla="*/ 307 w 307"/>
                  <a:gd name="T7" fmla="*/ 26 h 80"/>
                  <a:gd name="T8" fmla="*/ 77 w 30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80">
                    <a:moveTo>
                      <a:pt x="77" y="0"/>
                    </a:moveTo>
                    <a:lnTo>
                      <a:pt x="0" y="53"/>
                    </a:lnTo>
                    <a:lnTo>
                      <a:pt x="229" y="80"/>
                    </a:lnTo>
                    <a:lnTo>
                      <a:pt x="307" y="26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29" name="Freeform 103">
                <a:extLst>
                  <a:ext uri="{FF2B5EF4-FFF2-40B4-BE49-F238E27FC236}">
                    <a16:creationId xmlns:a16="http://schemas.microsoft.com/office/drawing/2014/main" id="{D7A8D783-D15E-D045-91D0-3AD107DFD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873" y="2512120"/>
                <a:ext cx="383121" cy="99836"/>
              </a:xfrm>
              <a:custGeom>
                <a:avLst/>
                <a:gdLst>
                  <a:gd name="T0" fmla="*/ 77 w 307"/>
                  <a:gd name="T1" fmla="*/ 0 h 80"/>
                  <a:gd name="T2" fmla="*/ 0 w 307"/>
                  <a:gd name="T3" fmla="*/ 53 h 80"/>
                  <a:gd name="T4" fmla="*/ 229 w 307"/>
                  <a:gd name="T5" fmla="*/ 80 h 80"/>
                  <a:gd name="T6" fmla="*/ 307 w 307"/>
                  <a:gd name="T7" fmla="*/ 26 h 80"/>
                  <a:gd name="T8" fmla="*/ 77 w 307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80">
                    <a:moveTo>
                      <a:pt x="77" y="0"/>
                    </a:moveTo>
                    <a:lnTo>
                      <a:pt x="0" y="53"/>
                    </a:lnTo>
                    <a:lnTo>
                      <a:pt x="229" y="80"/>
                    </a:lnTo>
                    <a:lnTo>
                      <a:pt x="307" y="26"/>
                    </a:lnTo>
                    <a:lnTo>
                      <a:pt x="7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30" name="Rectangle 104">
                <a:extLst>
                  <a:ext uri="{FF2B5EF4-FFF2-40B4-BE49-F238E27FC236}">
                    <a16:creationId xmlns:a16="http://schemas.microsoft.com/office/drawing/2014/main" id="{B52C614E-FE6F-F44F-A383-3AF426785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709" y="2509624"/>
                <a:ext cx="99836" cy="21963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</p:grpSp>
      </p:grp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59B62353-C110-A44B-8425-EBCC9A7F7B95}"/>
              </a:ext>
            </a:extLst>
          </p:cNvPr>
          <p:cNvSpPr/>
          <p:nvPr/>
        </p:nvSpPr>
        <p:spPr>
          <a:xfrm>
            <a:off x="5667584" y="541456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1B8BE93-1F2B-7542-8BF7-2EE3943118D5}"/>
              </a:ext>
            </a:extLst>
          </p:cNvPr>
          <p:cNvSpPr txBox="1"/>
          <p:nvPr/>
        </p:nvSpPr>
        <p:spPr>
          <a:xfrm>
            <a:off x="5147665" y="714144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서비스 타겟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30E665EB-F9E3-D945-A444-774F69340639}"/>
              </a:ext>
            </a:extLst>
          </p:cNvPr>
          <p:cNvGrpSpPr/>
          <p:nvPr/>
        </p:nvGrpSpPr>
        <p:grpSpPr>
          <a:xfrm>
            <a:off x="6905342" y="2401989"/>
            <a:ext cx="4522852" cy="2184312"/>
            <a:chOff x="6857342" y="2297620"/>
            <a:chExt cx="4522852" cy="2184312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147E6C4-E38B-B24E-8CA0-F633685B7A55}"/>
                </a:ext>
              </a:extLst>
            </p:cNvPr>
            <p:cNvGrpSpPr/>
            <p:nvPr/>
          </p:nvGrpSpPr>
          <p:grpSpPr>
            <a:xfrm>
              <a:off x="6857342" y="2327585"/>
              <a:ext cx="540700" cy="540700"/>
              <a:chOff x="6842321" y="2279616"/>
              <a:chExt cx="608728" cy="608728"/>
            </a:xfrm>
          </p:grpSpPr>
          <p:sp>
            <p:nvSpPr>
              <p:cNvPr id="107" name="Oval 108">
                <a:extLst>
                  <a:ext uri="{FF2B5EF4-FFF2-40B4-BE49-F238E27FC236}">
                    <a16:creationId xmlns:a16="http://schemas.microsoft.com/office/drawing/2014/main" id="{CA478022-AA91-E641-903C-36534FD0B536}"/>
                  </a:ext>
                </a:extLst>
              </p:cNvPr>
              <p:cNvSpPr/>
              <p:nvPr/>
            </p:nvSpPr>
            <p:spPr>
              <a:xfrm>
                <a:off x="6842321" y="2279616"/>
                <a:ext cx="608728" cy="60872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85AADF"/>
                  </a:solidFill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08" name="Freeform 126">
                <a:extLst>
                  <a:ext uri="{FF2B5EF4-FFF2-40B4-BE49-F238E27FC236}">
                    <a16:creationId xmlns:a16="http://schemas.microsoft.com/office/drawing/2014/main" id="{6A4C7F22-6BE1-0F47-8F09-FC011FBA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7896" y="2433749"/>
                <a:ext cx="297579" cy="297579"/>
              </a:xfrm>
              <a:custGeom>
                <a:avLst/>
                <a:gdLst>
                  <a:gd name="T0" fmla="*/ 95593 w 426"/>
                  <a:gd name="T1" fmla="*/ 0 h 426"/>
                  <a:gd name="T2" fmla="*/ 95593 w 426"/>
                  <a:gd name="T3" fmla="*/ 0 h 426"/>
                  <a:gd name="T4" fmla="*/ 0 w 426"/>
                  <a:gd name="T5" fmla="*/ 96044 h 426"/>
                  <a:gd name="T6" fmla="*/ 95593 w 426"/>
                  <a:gd name="T7" fmla="*/ 191636 h 426"/>
                  <a:gd name="T8" fmla="*/ 191636 w 426"/>
                  <a:gd name="T9" fmla="*/ 96044 h 426"/>
                  <a:gd name="T10" fmla="*/ 95593 w 426"/>
                  <a:gd name="T11" fmla="*/ 0 h 426"/>
                  <a:gd name="T12" fmla="*/ 103258 w 426"/>
                  <a:gd name="T13" fmla="*/ 175854 h 426"/>
                  <a:gd name="T14" fmla="*/ 103258 w 426"/>
                  <a:gd name="T15" fmla="*/ 175854 h 426"/>
                  <a:gd name="T16" fmla="*/ 103258 w 426"/>
                  <a:gd name="T17" fmla="*/ 131665 h 426"/>
                  <a:gd name="T18" fmla="*/ 87476 w 426"/>
                  <a:gd name="T19" fmla="*/ 131665 h 426"/>
                  <a:gd name="T20" fmla="*/ 87476 w 426"/>
                  <a:gd name="T21" fmla="*/ 175854 h 426"/>
                  <a:gd name="T22" fmla="*/ 15782 w 426"/>
                  <a:gd name="T23" fmla="*/ 103709 h 426"/>
                  <a:gd name="T24" fmla="*/ 59520 w 426"/>
                  <a:gd name="T25" fmla="*/ 103709 h 426"/>
                  <a:gd name="T26" fmla="*/ 59520 w 426"/>
                  <a:gd name="T27" fmla="*/ 87927 h 426"/>
                  <a:gd name="T28" fmla="*/ 15782 w 426"/>
                  <a:gd name="T29" fmla="*/ 87927 h 426"/>
                  <a:gd name="T30" fmla="*/ 87476 w 426"/>
                  <a:gd name="T31" fmla="*/ 19840 h 426"/>
                  <a:gd name="T32" fmla="*/ 87476 w 426"/>
                  <a:gd name="T33" fmla="*/ 64029 h 426"/>
                  <a:gd name="T34" fmla="*/ 103258 w 426"/>
                  <a:gd name="T35" fmla="*/ 64029 h 426"/>
                  <a:gd name="T36" fmla="*/ 103258 w 426"/>
                  <a:gd name="T37" fmla="*/ 19840 h 426"/>
                  <a:gd name="T38" fmla="*/ 171345 w 426"/>
                  <a:gd name="T39" fmla="*/ 87927 h 426"/>
                  <a:gd name="T40" fmla="*/ 131665 w 426"/>
                  <a:gd name="T41" fmla="*/ 87927 h 426"/>
                  <a:gd name="T42" fmla="*/ 131665 w 426"/>
                  <a:gd name="T43" fmla="*/ 103709 h 426"/>
                  <a:gd name="T44" fmla="*/ 171345 w 426"/>
                  <a:gd name="T45" fmla="*/ 103709 h 426"/>
                  <a:gd name="T46" fmla="*/ 103258 w 426"/>
                  <a:gd name="T47" fmla="*/ 175854 h 42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26" h="426">
                    <a:moveTo>
                      <a:pt x="212" y="0"/>
                    </a:moveTo>
                    <a:lnTo>
                      <a:pt x="212" y="0"/>
                    </a:lnTo>
                    <a:cubicBezTo>
                      <a:pt x="97" y="0"/>
                      <a:pt x="0" y="97"/>
                      <a:pt x="0" y="213"/>
                    </a:cubicBezTo>
                    <a:cubicBezTo>
                      <a:pt x="0" y="336"/>
                      <a:pt x="97" y="425"/>
                      <a:pt x="212" y="425"/>
                    </a:cubicBezTo>
                    <a:cubicBezTo>
                      <a:pt x="327" y="425"/>
                      <a:pt x="425" y="336"/>
                      <a:pt x="425" y="213"/>
                    </a:cubicBezTo>
                    <a:cubicBezTo>
                      <a:pt x="425" y="97"/>
                      <a:pt x="327" y="0"/>
                      <a:pt x="212" y="0"/>
                    </a:cubicBezTo>
                    <a:close/>
                    <a:moveTo>
                      <a:pt x="229" y="390"/>
                    </a:moveTo>
                    <a:lnTo>
                      <a:pt x="229" y="390"/>
                    </a:lnTo>
                    <a:cubicBezTo>
                      <a:pt x="229" y="292"/>
                      <a:pt x="229" y="292"/>
                      <a:pt x="229" y="292"/>
                    </a:cubicBezTo>
                    <a:cubicBezTo>
                      <a:pt x="194" y="292"/>
                      <a:pt x="194" y="292"/>
                      <a:pt x="194" y="292"/>
                    </a:cubicBezTo>
                    <a:cubicBezTo>
                      <a:pt x="194" y="390"/>
                      <a:pt x="194" y="390"/>
                      <a:pt x="194" y="390"/>
                    </a:cubicBezTo>
                    <a:cubicBezTo>
                      <a:pt x="114" y="380"/>
                      <a:pt x="44" y="310"/>
                      <a:pt x="35" y="230"/>
                    </a:cubicBezTo>
                    <a:cubicBezTo>
                      <a:pt x="132" y="230"/>
                      <a:pt x="132" y="230"/>
                      <a:pt x="132" y="230"/>
                    </a:cubicBezTo>
                    <a:cubicBezTo>
                      <a:pt x="132" y="195"/>
                      <a:pt x="132" y="195"/>
                      <a:pt x="132" y="195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44" y="115"/>
                      <a:pt x="114" y="53"/>
                      <a:pt x="194" y="44"/>
                    </a:cubicBezTo>
                    <a:cubicBezTo>
                      <a:pt x="194" y="142"/>
                      <a:pt x="194" y="142"/>
                      <a:pt x="194" y="142"/>
                    </a:cubicBezTo>
                    <a:cubicBezTo>
                      <a:pt x="229" y="142"/>
                      <a:pt x="229" y="142"/>
                      <a:pt x="229" y="142"/>
                    </a:cubicBezTo>
                    <a:cubicBezTo>
                      <a:pt x="229" y="44"/>
                      <a:pt x="229" y="44"/>
                      <a:pt x="229" y="44"/>
                    </a:cubicBezTo>
                    <a:cubicBezTo>
                      <a:pt x="310" y="53"/>
                      <a:pt x="380" y="115"/>
                      <a:pt x="380" y="195"/>
                    </a:cubicBezTo>
                    <a:cubicBezTo>
                      <a:pt x="292" y="195"/>
                      <a:pt x="292" y="195"/>
                      <a:pt x="292" y="195"/>
                    </a:cubicBezTo>
                    <a:cubicBezTo>
                      <a:pt x="292" y="230"/>
                      <a:pt x="292" y="230"/>
                      <a:pt x="292" y="230"/>
                    </a:cubicBezTo>
                    <a:cubicBezTo>
                      <a:pt x="380" y="230"/>
                      <a:pt x="380" y="230"/>
                      <a:pt x="380" y="230"/>
                    </a:cubicBezTo>
                    <a:cubicBezTo>
                      <a:pt x="380" y="310"/>
                      <a:pt x="310" y="380"/>
                      <a:pt x="229" y="3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0AE2F62-FFFB-A043-9FD5-AC1254985C5B}"/>
                </a:ext>
              </a:extLst>
            </p:cNvPr>
            <p:cNvSpPr txBox="1"/>
            <p:nvPr/>
          </p:nvSpPr>
          <p:spPr>
            <a:xfrm>
              <a:off x="7580718" y="2297620"/>
              <a:ext cx="3799476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둘 만의 추억을 보관하고 싶은 </a:t>
              </a:r>
              <a:r>
                <a:rPr kumimoji="1" lang="ko-KR" altLang="en-US" sz="1600" b="1" spc="300" dirty="0">
                  <a:solidFill>
                    <a:srgbClr val="6899EE"/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연인</a:t>
              </a:r>
              <a:endParaRPr kumimoji="1" lang="ko-Kore-KR" altLang="en-US" sz="1600" b="1" spc="300" dirty="0">
                <a:solidFill>
                  <a:srgbClr val="6899EE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572D08-FEC8-8E4E-938A-FC5D0CB2BDD4}"/>
                </a:ext>
              </a:extLst>
            </p:cNvPr>
            <p:cNvSpPr txBox="1"/>
            <p:nvPr/>
          </p:nvSpPr>
          <p:spPr>
            <a:xfrm>
              <a:off x="7580718" y="3134409"/>
              <a:ext cx="3799476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자녀와의 추억을 간직하고픈 </a:t>
              </a:r>
              <a:r>
                <a:rPr kumimoji="1" lang="ko-KR" altLang="en-US" sz="1600" b="1" spc="300" dirty="0">
                  <a:solidFill>
                    <a:srgbClr val="85AADF"/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가족</a:t>
              </a:r>
              <a:endParaRPr kumimoji="1" lang="ko-Kore-KR" altLang="en-US" sz="1600" b="1" spc="300" dirty="0">
                <a:solidFill>
                  <a:srgbClr val="85AADF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2C2CDE5-3DD2-4F47-9B7F-CC56211D41BF}"/>
                </a:ext>
              </a:extLst>
            </p:cNvPr>
            <p:cNvGrpSpPr/>
            <p:nvPr/>
          </p:nvGrpSpPr>
          <p:grpSpPr>
            <a:xfrm>
              <a:off x="6857342" y="3134409"/>
              <a:ext cx="540700" cy="540700"/>
              <a:chOff x="6842321" y="2279616"/>
              <a:chExt cx="608728" cy="608728"/>
            </a:xfrm>
          </p:grpSpPr>
          <p:sp>
            <p:nvSpPr>
              <p:cNvPr id="118" name="Oval 108">
                <a:extLst>
                  <a:ext uri="{FF2B5EF4-FFF2-40B4-BE49-F238E27FC236}">
                    <a16:creationId xmlns:a16="http://schemas.microsoft.com/office/drawing/2014/main" id="{F1F029F9-B074-BE40-A1A3-DDBE82222E7C}"/>
                  </a:ext>
                </a:extLst>
              </p:cNvPr>
              <p:cNvSpPr/>
              <p:nvPr/>
            </p:nvSpPr>
            <p:spPr>
              <a:xfrm>
                <a:off x="6842321" y="2279616"/>
                <a:ext cx="608728" cy="608728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85AADF"/>
                  </a:solidFill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19" name="Freeform 126">
                <a:extLst>
                  <a:ext uri="{FF2B5EF4-FFF2-40B4-BE49-F238E27FC236}">
                    <a16:creationId xmlns:a16="http://schemas.microsoft.com/office/drawing/2014/main" id="{735F063C-E41C-5D49-A34C-D12DBA18C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7896" y="2433749"/>
                <a:ext cx="297579" cy="297579"/>
              </a:xfrm>
              <a:custGeom>
                <a:avLst/>
                <a:gdLst>
                  <a:gd name="T0" fmla="*/ 95593 w 426"/>
                  <a:gd name="T1" fmla="*/ 0 h 426"/>
                  <a:gd name="T2" fmla="*/ 95593 w 426"/>
                  <a:gd name="T3" fmla="*/ 0 h 426"/>
                  <a:gd name="T4" fmla="*/ 0 w 426"/>
                  <a:gd name="T5" fmla="*/ 96044 h 426"/>
                  <a:gd name="T6" fmla="*/ 95593 w 426"/>
                  <a:gd name="T7" fmla="*/ 191636 h 426"/>
                  <a:gd name="T8" fmla="*/ 191636 w 426"/>
                  <a:gd name="T9" fmla="*/ 96044 h 426"/>
                  <a:gd name="T10" fmla="*/ 95593 w 426"/>
                  <a:gd name="T11" fmla="*/ 0 h 426"/>
                  <a:gd name="T12" fmla="*/ 103258 w 426"/>
                  <a:gd name="T13" fmla="*/ 175854 h 426"/>
                  <a:gd name="T14" fmla="*/ 103258 w 426"/>
                  <a:gd name="T15" fmla="*/ 175854 h 426"/>
                  <a:gd name="T16" fmla="*/ 103258 w 426"/>
                  <a:gd name="T17" fmla="*/ 131665 h 426"/>
                  <a:gd name="T18" fmla="*/ 87476 w 426"/>
                  <a:gd name="T19" fmla="*/ 131665 h 426"/>
                  <a:gd name="T20" fmla="*/ 87476 w 426"/>
                  <a:gd name="T21" fmla="*/ 175854 h 426"/>
                  <a:gd name="T22" fmla="*/ 15782 w 426"/>
                  <a:gd name="T23" fmla="*/ 103709 h 426"/>
                  <a:gd name="T24" fmla="*/ 59520 w 426"/>
                  <a:gd name="T25" fmla="*/ 103709 h 426"/>
                  <a:gd name="T26" fmla="*/ 59520 w 426"/>
                  <a:gd name="T27" fmla="*/ 87927 h 426"/>
                  <a:gd name="T28" fmla="*/ 15782 w 426"/>
                  <a:gd name="T29" fmla="*/ 87927 h 426"/>
                  <a:gd name="T30" fmla="*/ 87476 w 426"/>
                  <a:gd name="T31" fmla="*/ 19840 h 426"/>
                  <a:gd name="T32" fmla="*/ 87476 w 426"/>
                  <a:gd name="T33" fmla="*/ 64029 h 426"/>
                  <a:gd name="T34" fmla="*/ 103258 w 426"/>
                  <a:gd name="T35" fmla="*/ 64029 h 426"/>
                  <a:gd name="T36" fmla="*/ 103258 w 426"/>
                  <a:gd name="T37" fmla="*/ 19840 h 426"/>
                  <a:gd name="T38" fmla="*/ 171345 w 426"/>
                  <a:gd name="T39" fmla="*/ 87927 h 426"/>
                  <a:gd name="T40" fmla="*/ 131665 w 426"/>
                  <a:gd name="T41" fmla="*/ 87927 h 426"/>
                  <a:gd name="T42" fmla="*/ 131665 w 426"/>
                  <a:gd name="T43" fmla="*/ 103709 h 426"/>
                  <a:gd name="T44" fmla="*/ 171345 w 426"/>
                  <a:gd name="T45" fmla="*/ 103709 h 426"/>
                  <a:gd name="T46" fmla="*/ 103258 w 426"/>
                  <a:gd name="T47" fmla="*/ 175854 h 42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26" h="426">
                    <a:moveTo>
                      <a:pt x="212" y="0"/>
                    </a:moveTo>
                    <a:lnTo>
                      <a:pt x="212" y="0"/>
                    </a:lnTo>
                    <a:cubicBezTo>
                      <a:pt x="97" y="0"/>
                      <a:pt x="0" y="97"/>
                      <a:pt x="0" y="213"/>
                    </a:cubicBezTo>
                    <a:cubicBezTo>
                      <a:pt x="0" y="336"/>
                      <a:pt x="97" y="425"/>
                      <a:pt x="212" y="425"/>
                    </a:cubicBezTo>
                    <a:cubicBezTo>
                      <a:pt x="327" y="425"/>
                      <a:pt x="425" y="336"/>
                      <a:pt x="425" y="213"/>
                    </a:cubicBezTo>
                    <a:cubicBezTo>
                      <a:pt x="425" y="97"/>
                      <a:pt x="327" y="0"/>
                      <a:pt x="212" y="0"/>
                    </a:cubicBezTo>
                    <a:close/>
                    <a:moveTo>
                      <a:pt x="229" y="390"/>
                    </a:moveTo>
                    <a:lnTo>
                      <a:pt x="229" y="390"/>
                    </a:lnTo>
                    <a:cubicBezTo>
                      <a:pt x="229" y="292"/>
                      <a:pt x="229" y="292"/>
                      <a:pt x="229" y="292"/>
                    </a:cubicBezTo>
                    <a:cubicBezTo>
                      <a:pt x="194" y="292"/>
                      <a:pt x="194" y="292"/>
                      <a:pt x="194" y="292"/>
                    </a:cubicBezTo>
                    <a:cubicBezTo>
                      <a:pt x="194" y="390"/>
                      <a:pt x="194" y="390"/>
                      <a:pt x="194" y="390"/>
                    </a:cubicBezTo>
                    <a:cubicBezTo>
                      <a:pt x="114" y="380"/>
                      <a:pt x="44" y="310"/>
                      <a:pt x="35" y="230"/>
                    </a:cubicBezTo>
                    <a:cubicBezTo>
                      <a:pt x="132" y="230"/>
                      <a:pt x="132" y="230"/>
                      <a:pt x="132" y="230"/>
                    </a:cubicBezTo>
                    <a:cubicBezTo>
                      <a:pt x="132" y="195"/>
                      <a:pt x="132" y="195"/>
                      <a:pt x="132" y="195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44" y="115"/>
                      <a:pt x="114" y="53"/>
                      <a:pt x="194" y="44"/>
                    </a:cubicBezTo>
                    <a:cubicBezTo>
                      <a:pt x="194" y="142"/>
                      <a:pt x="194" y="142"/>
                      <a:pt x="194" y="142"/>
                    </a:cubicBezTo>
                    <a:cubicBezTo>
                      <a:pt x="229" y="142"/>
                      <a:pt x="229" y="142"/>
                      <a:pt x="229" y="142"/>
                    </a:cubicBezTo>
                    <a:cubicBezTo>
                      <a:pt x="229" y="44"/>
                      <a:pt x="229" y="44"/>
                      <a:pt x="229" y="44"/>
                    </a:cubicBezTo>
                    <a:cubicBezTo>
                      <a:pt x="310" y="53"/>
                      <a:pt x="380" y="115"/>
                      <a:pt x="380" y="195"/>
                    </a:cubicBezTo>
                    <a:cubicBezTo>
                      <a:pt x="292" y="195"/>
                      <a:pt x="292" y="195"/>
                      <a:pt x="292" y="195"/>
                    </a:cubicBezTo>
                    <a:cubicBezTo>
                      <a:pt x="292" y="230"/>
                      <a:pt x="292" y="230"/>
                      <a:pt x="292" y="230"/>
                    </a:cubicBezTo>
                    <a:cubicBezTo>
                      <a:pt x="380" y="230"/>
                      <a:pt x="380" y="230"/>
                      <a:pt x="380" y="230"/>
                    </a:cubicBezTo>
                    <a:cubicBezTo>
                      <a:pt x="380" y="310"/>
                      <a:pt x="310" y="380"/>
                      <a:pt x="229" y="3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D66D4A0-0B6F-354B-9793-929DD42ADAD9}"/>
                </a:ext>
              </a:extLst>
            </p:cNvPr>
            <p:cNvSpPr txBox="1"/>
            <p:nvPr/>
          </p:nvSpPr>
          <p:spPr>
            <a:xfrm>
              <a:off x="7580718" y="3944777"/>
              <a:ext cx="3799476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새로운 추억을 계속 만드는 </a:t>
              </a:r>
              <a:r>
                <a:rPr kumimoji="1" lang="ko-KR" altLang="en-US" sz="1600" b="1" spc="300" dirty="0">
                  <a:solidFill>
                    <a:srgbClr val="85AADF"/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친구</a:t>
              </a:r>
              <a:endParaRPr kumimoji="1" lang="ko-Kore-KR" altLang="en-US" sz="1600" b="1" spc="300" dirty="0">
                <a:solidFill>
                  <a:srgbClr val="85AADF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1700E36B-8FB0-EC42-AA56-E05A61B907B7}"/>
                </a:ext>
              </a:extLst>
            </p:cNvPr>
            <p:cNvGrpSpPr/>
            <p:nvPr/>
          </p:nvGrpSpPr>
          <p:grpSpPr>
            <a:xfrm>
              <a:off x="6857342" y="3941232"/>
              <a:ext cx="540700" cy="540700"/>
              <a:chOff x="6842321" y="2279616"/>
              <a:chExt cx="608728" cy="608728"/>
            </a:xfrm>
          </p:grpSpPr>
          <p:sp>
            <p:nvSpPr>
              <p:cNvPr id="122" name="Oval 108">
                <a:extLst>
                  <a:ext uri="{FF2B5EF4-FFF2-40B4-BE49-F238E27FC236}">
                    <a16:creationId xmlns:a16="http://schemas.microsoft.com/office/drawing/2014/main" id="{97836C8D-0D3D-524F-9464-722EB9525A6C}"/>
                  </a:ext>
                </a:extLst>
              </p:cNvPr>
              <p:cNvSpPr/>
              <p:nvPr/>
            </p:nvSpPr>
            <p:spPr>
              <a:xfrm>
                <a:off x="6842321" y="2279616"/>
                <a:ext cx="608728" cy="6087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85AADF"/>
                  </a:solidFill>
                  <a:ea typeface="微軟正黑體 Light" panose="020B0304030504040204" pitchFamily="34" charset="-120"/>
                </a:endParaRPr>
              </a:p>
            </p:txBody>
          </p:sp>
          <p:sp>
            <p:nvSpPr>
              <p:cNvPr id="123" name="Freeform 126">
                <a:extLst>
                  <a:ext uri="{FF2B5EF4-FFF2-40B4-BE49-F238E27FC236}">
                    <a16:creationId xmlns:a16="http://schemas.microsoft.com/office/drawing/2014/main" id="{5CF8657E-BFD4-9A46-801F-8686F8F1E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7896" y="2433749"/>
                <a:ext cx="297579" cy="297579"/>
              </a:xfrm>
              <a:custGeom>
                <a:avLst/>
                <a:gdLst>
                  <a:gd name="T0" fmla="*/ 95593 w 426"/>
                  <a:gd name="T1" fmla="*/ 0 h 426"/>
                  <a:gd name="T2" fmla="*/ 95593 w 426"/>
                  <a:gd name="T3" fmla="*/ 0 h 426"/>
                  <a:gd name="T4" fmla="*/ 0 w 426"/>
                  <a:gd name="T5" fmla="*/ 96044 h 426"/>
                  <a:gd name="T6" fmla="*/ 95593 w 426"/>
                  <a:gd name="T7" fmla="*/ 191636 h 426"/>
                  <a:gd name="T8" fmla="*/ 191636 w 426"/>
                  <a:gd name="T9" fmla="*/ 96044 h 426"/>
                  <a:gd name="T10" fmla="*/ 95593 w 426"/>
                  <a:gd name="T11" fmla="*/ 0 h 426"/>
                  <a:gd name="T12" fmla="*/ 103258 w 426"/>
                  <a:gd name="T13" fmla="*/ 175854 h 426"/>
                  <a:gd name="T14" fmla="*/ 103258 w 426"/>
                  <a:gd name="T15" fmla="*/ 175854 h 426"/>
                  <a:gd name="T16" fmla="*/ 103258 w 426"/>
                  <a:gd name="T17" fmla="*/ 131665 h 426"/>
                  <a:gd name="T18" fmla="*/ 87476 w 426"/>
                  <a:gd name="T19" fmla="*/ 131665 h 426"/>
                  <a:gd name="T20" fmla="*/ 87476 w 426"/>
                  <a:gd name="T21" fmla="*/ 175854 h 426"/>
                  <a:gd name="T22" fmla="*/ 15782 w 426"/>
                  <a:gd name="T23" fmla="*/ 103709 h 426"/>
                  <a:gd name="T24" fmla="*/ 59520 w 426"/>
                  <a:gd name="T25" fmla="*/ 103709 h 426"/>
                  <a:gd name="T26" fmla="*/ 59520 w 426"/>
                  <a:gd name="T27" fmla="*/ 87927 h 426"/>
                  <a:gd name="T28" fmla="*/ 15782 w 426"/>
                  <a:gd name="T29" fmla="*/ 87927 h 426"/>
                  <a:gd name="T30" fmla="*/ 87476 w 426"/>
                  <a:gd name="T31" fmla="*/ 19840 h 426"/>
                  <a:gd name="T32" fmla="*/ 87476 w 426"/>
                  <a:gd name="T33" fmla="*/ 64029 h 426"/>
                  <a:gd name="T34" fmla="*/ 103258 w 426"/>
                  <a:gd name="T35" fmla="*/ 64029 h 426"/>
                  <a:gd name="T36" fmla="*/ 103258 w 426"/>
                  <a:gd name="T37" fmla="*/ 19840 h 426"/>
                  <a:gd name="T38" fmla="*/ 171345 w 426"/>
                  <a:gd name="T39" fmla="*/ 87927 h 426"/>
                  <a:gd name="T40" fmla="*/ 131665 w 426"/>
                  <a:gd name="T41" fmla="*/ 87927 h 426"/>
                  <a:gd name="T42" fmla="*/ 131665 w 426"/>
                  <a:gd name="T43" fmla="*/ 103709 h 426"/>
                  <a:gd name="T44" fmla="*/ 171345 w 426"/>
                  <a:gd name="T45" fmla="*/ 103709 h 426"/>
                  <a:gd name="T46" fmla="*/ 103258 w 426"/>
                  <a:gd name="T47" fmla="*/ 175854 h 42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26" h="426">
                    <a:moveTo>
                      <a:pt x="212" y="0"/>
                    </a:moveTo>
                    <a:lnTo>
                      <a:pt x="212" y="0"/>
                    </a:lnTo>
                    <a:cubicBezTo>
                      <a:pt x="97" y="0"/>
                      <a:pt x="0" y="97"/>
                      <a:pt x="0" y="213"/>
                    </a:cubicBezTo>
                    <a:cubicBezTo>
                      <a:pt x="0" y="336"/>
                      <a:pt x="97" y="425"/>
                      <a:pt x="212" y="425"/>
                    </a:cubicBezTo>
                    <a:cubicBezTo>
                      <a:pt x="327" y="425"/>
                      <a:pt x="425" y="336"/>
                      <a:pt x="425" y="213"/>
                    </a:cubicBezTo>
                    <a:cubicBezTo>
                      <a:pt x="425" y="97"/>
                      <a:pt x="327" y="0"/>
                      <a:pt x="212" y="0"/>
                    </a:cubicBezTo>
                    <a:close/>
                    <a:moveTo>
                      <a:pt x="229" y="390"/>
                    </a:moveTo>
                    <a:lnTo>
                      <a:pt x="229" y="390"/>
                    </a:lnTo>
                    <a:cubicBezTo>
                      <a:pt x="229" y="292"/>
                      <a:pt x="229" y="292"/>
                      <a:pt x="229" y="292"/>
                    </a:cubicBezTo>
                    <a:cubicBezTo>
                      <a:pt x="194" y="292"/>
                      <a:pt x="194" y="292"/>
                      <a:pt x="194" y="292"/>
                    </a:cubicBezTo>
                    <a:cubicBezTo>
                      <a:pt x="194" y="390"/>
                      <a:pt x="194" y="390"/>
                      <a:pt x="194" y="390"/>
                    </a:cubicBezTo>
                    <a:cubicBezTo>
                      <a:pt x="114" y="380"/>
                      <a:pt x="44" y="310"/>
                      <a:pt x="35" y="230"/>
                    </a:cubicBezTo>
                    <a:cubicBezTo>
                      <a:pt x="132" y="230"/>
                      <a:pt x="132" y="230"/>
                      <a:pt x="132" y="230"/>
                    </a:cubicBezTo>
                    <a:cubicBezTo>
                      <a:pt x="132" y="195"/>
                      <a:pt x="132" y="195"/>
                      <a:pt x="132" y="195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44" y="115"/>
                      <a:pt x="114" y="53"/>
                      <a:pt x="194" y="44"/>
                    </a:cubicBezTo>
                    <a:cubicBezTo>
                      <a:pt x="194" y="142"/>
                      <a:pt x="194" y="142"/>
                      <a:pt x="194" y="142"/>
                    </a:cubicBezTo>
                    <a:cubicBezTo>
                      <a:pt x="229" y="142"/>
                      <a:pt x="229" y="142"/>
                      <a:pt x="229" y="142"/>
                    </a:cubicBezTo>
                    <a:cubicBezTo>
                      <a:pt x="229" y="44"/>
                      <a:pt x="229" y="44"/>
                      <a:pt x="229" y="44"/>
                    </a:cubicBezTo>
                    <a:cubicBezTo>
                      <a:pt x="310" y="53"/>
                      <a:pt x="380" y="115"/>
                      <a:pt x="380" y="195"/>
                    </a:cubicBezTo>
                    <a:cubicBezTo>
                      <a:pt x="292" y="195"/>
                      <a:pt x="292" y="195"/>
                      <a:pt x="292" y="195"/>
                    </a:cubicBezTo>
                    <a:cubicBezTo>
                      <a:pt x="292" y="230"/>
                      <a:pt x="292" y="230"/>
                      <a:pt x="292" y="230"/>
                    </a:cubicBezTo>
                    <a:cubicBezTo>
                      <a:pt x="380" y="230"/>
                      <a:pt x="380" y="230"/>
                      <a:pt x="380" y="230"/>
                    </a:cubicBezTo>
                    <a:cubicBezTo>
                      <a:pt x="380" y="310"/>
                      <a:pt x="310" y="380"/>
                      <a:pt x="229" y="3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868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44F1872-48C4-DB43-8978-CBA32B6F2B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9643" b="1277"/>
          <a:stretch/>
        </p:blipFill>
        <p:spPr>
          <a:xfrm>
            <a:off x="0" y="0"/>
            <a:ext cx="12189542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C46D6E-2BB4-2046-A40E-35295C823A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21028067">
            <a:off x="2162514" y="559811"/>
            <a:ext cx="5514093" cy="5514093"/>
          </a:xfrm>
          <a:prstGeom prst="rect">
            <a:avLst/>
          </a:prstGeom>
        </p:spPr>
      </p:pic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BCC47007-92A3-7E4F-B58B-8FF0F439E0EF}"/>
              </a:ext>
            </a:extLst>
          </p:cNvPr>
          <p:cNvSpPr/>
          <p:nvPr/>
        </p:nvSpPr>
        <p:spPr>
          <a:xfrm>
            <a:off x="711200" y="671955"/>
            <a:ext cx="10769600" cy="5514093"/>
          </a:xfrm>
          <a:prstGeom prst="bracketPair">
            <a:avLst/>
          </a:prstGeom>
          <a:ln w="127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7EA71-AA09-7246-ABF5-1912A2EE9CB7}"/>
              </a:ext>
            </a:extLst>
          </p:cNvPr>
          <p:cNvSpPr txBox="1"/>
          <p:nvPr/>
        </p:nvSpPr>
        <p:spPr>
          <a:xfrm>
            <a:off x="3391580" y="2645329"/>
            <a:ext cx="5408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2.</a:t>
            </a:r>
            <a:r>
              <a:rPr lang="ko-KR" altLang="en-US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서비스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5BFDBA-F4E2-8149-995F-E657A6BE5F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824568" y="490840"/>
            <a:ext cx="5514093" cy="55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8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2F5EF2-0609-8F47-8730-B3BB47BCB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12"/>
          <a:stretch/>
        </p:blipFill>
        <p:spPr>
          <a:xfrm>
            <a:off x="8229600" y="0"/>
            <a:ext cx="126927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236B96-E151-F246-96DC-735A6AC9B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1"/>
          <a:stretch/>
        </p:blipFill>
        <p:spPr>
          <a:xfrm>
            <a:off x="0" y="0"/>
            <a:ext cx="837153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4892C0-54F1-0642-8466-868D92D4A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12"/>
          <a:stretch/>
        </p:blipFill>
        <p:spPr>
          <a:xfrm>
            <a:off x="9432099" y="0"/>
            <a:ext cx="1269277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4E6A0C-B35F-6941-860F-20488C7E0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12"/>
          <a:stretch/>
        </p:blipFill>
        <p:spPr>
          <a:xfrm>
            <a:off x="10459233" y="0"/>
            <a:ext cx="1269277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DAAE00-E2C6-9F42-BB98-5717F8B5B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12"/>
          <a:stretch/>
        </p:blipFill>
        <p:spPr>
          <a:xfrm>
            <a:off x="10734834" y="0"/>
            <a:ext cx="145716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796E67-AEF2-D64A-BB6C-08DB91D7E889}"/>
              </a:ext>
            </a:extLst>
          </p:cNvPr>
          <p:cNvSpPr txBox="1"/>
          <p:nvPr/>
        </p:nvSpPr>
        <p:spPr>
          <a:xfrm>
            <a:off x="9134588" y="1462758"/>
            <a:ext cx="2431405" cy="110799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102000" sy="102000" algn="ctr" rotWithShape="0">
              <a:srgbClr val="000000">
                <a:alpha val="6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6600" b="1" spc="600" dirty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ed Moon Rising" pitchFamily="2" charset="0"/>
              </a:rPr>
              <a:t>MARS</a:t>
            </a:r>
            <a:endParaRPr kumimoji="1" lang="ko-Kore-KR" altLang="en-US" sz="6600" b="1" spc="600" dirty="0">
              <a:ln w="15875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ed Moon Rising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482F1-FBEC-5E40-A77E-C38EE6E452C0}"/>
              </a:ext>
            </a:extLst>
          </p:cNvPr>
          <p:cNvSpPr txBox="1"/>
          <p:nvPr/>
        </p:nvSpPr>
        <p:spPr>
          <a:xfrm>
            <a:off x="7732892" y="2570754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M</a:t>
            </a:r>
            <a:r>
              <a:rPr kumimoji="1" lang="en-US" altLang="ko-Kore-KR" sz="2000" spc="300" dirty="0">
                <a:solidFill>
                  <a:schemeClr val="bg1"/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emory </a:t>
            </a:r>
            <a:r>
              <a:rPr kumimoji="1" lang="en-US" altLang="ko-Kore-KR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AR</a:t>
            </a:r>
            <a:r>
              <a:rPr kumimoji="1" lang="en-US" altLang="ko-Kore-KR" sz="20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 </a:t>
            </a:r>
            <a:r>
              <a:rPr kumimoji="1" lang="en-US" altLang="ko-Kore-KR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S</a:t>
            </a:r>
            <a:r>
              <a:rPr kumimoji="1" lang="en-US" altLang="ko-Kore-KR" sz="2000" spc="300" dirty="0">
                <a:solidFill>
                  <a:schemeClr val="bg1"/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haring App</a:t>
            </a:r>
            <a:endParaRPr kumimoji="1" lang="ko-Kore-KR" altLang="en-US" sz="2000" spc="300" dirty="0">
              <a:solidFill>
                <a:schemeClr val="bg1"/>
              </a:solidFill>
              <a:latin typeface="210 Daylight R" panose="02020603020101020101" pitchFamily="18" charset="-127"/>
              <a:ea typeface="210 Daylight R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42245F-541A-C04E-98E6-592B3E40E2D3}"/>
              </a:ext>
            </a:extLst>
          </p:cNvPr>
          <p:cNvSpPr txBox="1"/>
          <p:nvPr/>
        </p:nvSpPr>
        <p:spPr>
          <a:xfrm>
            <a:off x="5640566" y="4655862"/>
            <a:ext cx="5925427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20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소중한 추억을 증강현실에 보관 할 수 있는</a:t>
            </a:r>
            <a:endParaRPr kumimoji="1" lang="en-US" altLang="ko-KR" sz="2000" spc="300" dirty="0">
              <a:solidFill>
                <a:schemeClr val="bg2">
                  <a:lumMod val="50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ore-KR" sz="20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AR</a:t>
            </a:r>
            <a:r>
              <a:rPr kumimoji="1" lang="ko-KR" altLang="en-US" sz="20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타임캡슐 어플리케이션</a:t>
            </a:r>
            <a:endParaRPr kumimoji="1" lang="ko-Kore-KR" altLang="en-US" sz="2000" spc="300" dirty="0">
              <a:solidFill>
                <a:schemeClr val="bg2">
                  <a:lumMod val="50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08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3D54297-B895-3149-9E49-F7C0BBF06844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rgbClr val="E5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F3081CC-DE63-5E45-B09D-AC03737D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02" y="1103002"/>
            <a:ext cx="7071398" cy="5754996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36D2AB86-4621-BB4C-8451-8ECCC71E941C}"/>
              </a:ext>
            </a:extLst>
          </p:cNvPr>
          <p:cNvSpPr/>
          <p:nvPr/>
        </p:nvSpPr>
        <p:spPr>
          <a:xfrm>
            <a:off x="226142" y="216310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EA66C9-C4B5-FF49-81D4-C8FF0DD1FAAC}"/>
              </a:ext>
            </a:extLst>
          </p:cNvPr>
          <p:cNvSpPr txBox="1"/>
          <p:nvPr/>
        </p:nvSpPr>
        <p:spPr>
          <a:xfrm>
            <a:off x="303290" y="31244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기능 소개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CFEF187-6B39-5D4F-8521-7FBB5B6616D1}"/>
              </a:ext>
            </a:extLst>
          </p:cNvPr>
          <p:cNvGrpSpPr/>
          <p:nvPr/>
        </p:nvGrpSpPr>
        <p:grpSpPr>
          <a:xfrm>
            <a:off x="595952" y="2098563"/>
            <a:ext cx="4934440" cy="1216135"/>
            <a:chOff x="381970" y="2849743"/>
            <a:chExt cx="4934440" cy="121613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D5DEF4-B7AB-DF45-964F-E27C823966D1}"/>
                </a:ext>
              </a:extLst>
            </p:cNvPr>
            <p:cNvSpPr txBox="1"/>
            <p:nvPr/>
          </p:nvSpPr>
          <p:spPr>
            <a:xfrm>
              <a:off x="993058" y="2899710"/>
              <a:ext cx="4252387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b="1" spc="300" dirty="0">
                  <a:solidFill>
                    <a:schemeClr val="bg2">
                      <a:lumMod val="25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증강현실에 보관하는 </a:t>
              </a:r>
              <a:endParaRPr kumimoji="1"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2000" b="1" spc="300" dirty="0">
                  <a:solidFill>
                    <a:schemeClr val="bg2">
                      <a:lumMod val="25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		</a:t>
              </a:r>
              <a:r>
                <a:rPr kumimoji="1" lang="ko-KR" altLang="en-US" sz="2000" b="1" spc="300" dirty="0">
                  <a:solidFill>
                    <a:schemeClr val="bg2">
                      <a:lumMod val="25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우리의 캡슐</a:t>
              </a:r>
              <a:r>
                <a:rPr kumimoji="1" lang="en-US" altLang="ko-KR" sz="2000" b="1" spc="300" dirty="0">
                  <a:solidFill>
                    <a:schemeClr val="bg2">
                      <a:lumMod val="25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!!</a:t>
              </a:r>
              <a:endParaRPr kumimoji="1" lang="ko-Kore-KR" altLang="en-US" sz="2000" b="1" spc="300" dirty="0">
                <a:solidFill>
                  <a:schemeClr val="bg2">
                    <a:lumMod val="25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CBAC2A6-8D5C-224B-96DB-6584B4DA0924}"/>
                </a:ext>
              </a:extLst>
            </p:cNvPr>
            <p:cNvGrpSpPr/>
            <p:nvPr/>
          </p:nvGrpSpPr>
          <p:grpSpPr>
            <a:xfrm>
              <a:off x="381970" y="2849743"/>
              <a:ext cx="540123" cy="377952"/>
              <a:chOff x="4352544" y="633984"/>
              <a:chExt cx="3023616" cy="1719072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E59166C9-4BA5-624C-90C9-A4D7A934E0EF}"/>
                  </a:ext>
                </a:extLst>
              </p:cNvPr>
              <p:cNvSpPr/>
              <p:nvPr/>
            </p:nvSpPr>
            <p:spPr>
              <a:xfrm>
                <a:off x="4352544" y="1499616"/>
                <a:ext cx="853440" cy="853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막힌 원호 15">
                <a:extLst>
                  <a:ext uri="{FF2B5EF4-FFF2-40B4-BE49-F238E27FC236}">
                    <a16:creationId xmlns:a16="http://schemas.microsoft.com/office/drawing/2014/main" id="{C810F955-D23F-6B48-B271-BC4BC7846DEE}"/>
                  </a:ext>
                </a:extLst>
              </p:cNvPr>
              <p:cNvSpPr/>
              <p:nvPr/>
            </p:nvSpPr>
            <p:spPr>
              <a:xfrm rot="16200000">
                <a:off x="4352544" y="633984"/>
                <a:ext cx="1682496" cy="1682496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4E7710B8-5F43-904C-B8D7-A3D7EBE711F8}"/>
                  </a:ext>
                </a:extLst>
              </p:cNvPr>
              <p:cNvSpPr/>
              <p:nvPr/>
            </p:nvSpPr>
            <p:spPr>
              <a:xfrm>
                <a:off x="5693664" y="1499616"/>
                <a:ext cx="853440" cy="853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막힌 원호 18">
                <a:extLst>
                  <a:ext uri="{FF2B5EF4-FFF2-40B4-BE49-F238E27FC236}">
                    <a16:creationId xmlns:a16="http://schemas.microsoft.com/office/drawing/2014/main" id="{FD9D2A30-114E-F341-874E-5BAC97AF097A}"/>
                  </a:ext>
                </a:extLst>
              </p:cNvPr>
              <p:cNvSpPr/>
              <p:nvPr/>
            </p:nvSpPr>
            <p:spPr>
              <a:xfrm rot="16200000">
                <a:off x="5693664" y="633984"/>
                <a:ext cx="1682496" cy="1682496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0FECF147-813C-8048-8DC2-F0A8DC643958}"/>
                </a:ext>
              </a:extLst>
            </p:cNvPr>
            <p:cNvGrpSpPr/>
            <p:nvPr/>
          </p:nvGrpSpPr>
          <p:grpSpPr>
            <a:xfrm rot="10800000">
              <a:off x="4776287" y="3687926"/>
              <a:ext cx="540123" cy="377952"/>
              <a:chOff x="4352544" y="633984"/>
              <a:chExt cx="3023616" cy="1719072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CC3D623-DFFB-2142-81F0-8E74601771EA}"/>
                  </a:ext>
                </a:extLst>
              </p:cNvPr>
              <p:cNvSpPr/>
              <p:nvPr/>
            </p:nvSpPr>
            <p:spPr>
              <a:xfrm>
                <a:off x="4352544" y="1499616"/>
                <a:ext cx="853440" cy="853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막힌 원호 15">
                <a:extLst>
                  <a:ext uri="{FF2B5EF4-FFF2-40B4-BE49-F238E27FC236}">
                    <a16:creationId xmlns:a16="http://schemas.microsoft.com/office/drawing/2014/main" id="{742C8646-3BE6-1A49-8726-D04BB6B660A0}"/>
                  </a:ext>
                </a:extLst>
              </p:cNvPr>
              <p:cNvSpPr/>
              <p:nvPr/>
            </p:nvSpPr>
            <p:spPr>
              <a:xfrm rot="16200000">
                <a:off x="4352544" y="633984"/>
                <a:ext cx="1682496" cy="1682496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966705D8-EC2E-714A-918A-17B0A5361975}"/>
                  </a:ext>
                </a:extLst>
              </p:cNvPr>
              <p:cNvSpPr/>
              <p:nvPr/>
            </p:nvSpPr>
            <p:spPr>
              <a:xfrm>
                <a:off x="5693664" y="1499616"/>
                <a:ext cx="853440" cy="853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막힌 원호 18">
                <a:extLst>
                  <a:ext uri="{FF2B5EF4-FFF2-40B4-BE49-F238E27FC236}">
                    <a16:creationId xmlns:a16="http://schemas.microsoft.com/office/drawing/2014/main" id="{CEE8CC6B-5054-2849-923A-5F3B3E4D5024}"/>
                  </a:ext>
                </a:extLst>
              </p:cNvPr>
              <p:cNvSpPr/>
              <p:nvPr/>
            </p:nvSpPr>
            <p:spPr>
              <a:xfrm rot="16200000">
                <a:off x="5693664" y="633984"/>
                <a:ext cx="1682496" cy="1682496"/>
              </a:xfrm>
              <a:prstGeom prst="blockArc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76BF76A-4973-9642-8A30-4CB0E701EEDD}"/>
              </a:ext>
            </a:extLst>
          </p:cNvPr>
          <p:cNvSpPr txBox="1"/>
          <p:nvPr/>
        </p:nvSpPr>
        <p:spPr>
          <a:xfrm>
            <a:off x="1088120" y="3943359"/>
            <a:ext cx="474418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-</a:t>
            </a:r>
            <a:r>
              <a:rPr kumimoji="1" lang="ko-KR" altLang="en-US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사진</a:t>
            </a:r>
            <a:r>
              <a:rPr kumimoji="1" lang="en-US" altLang="ko-KR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비디오</a:t>
            </a:r>
            <a:r>
              <a:rPr kumimoji="1" lang="en-US" altLang="ko-KR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,</a:t>
            </a:r>
            <a:r>
              <a:rPr kumimoji="1" lang="ko-KR" altLang="en-US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음성으로 남겨보는 그날의 생생함</a:t>
            </a:r>
            <a:endParaRPr kumimoji="1" lang="ko-Kore-KR" altLang="en-US" sz="1200" spc="300" dirty="0">
              <a:solidFill>
                <a:schemeClr val="bg2">
                  <a:lumMod val="50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4EE671-18EC-A849-BF89-BB55FEE60822}"/>
              </a:ext>
            </a:extLst>
          </p:cNvPr>
          <p:cNvSpPr txBox="1"/>
          <p:nvPr/>
        </p:nvSpPr>
        <p:spPr>
          <a:xfrm>
            <a:off x="1088120" y="4346482"/>
            <a:ext cx="474418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-</a:t>
            </a:r>
            <a:r>
              <a:rPr kumimoji="1" lang="ko-KR" altLang="en-US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</a:t>
            </a:r>
            <a:r>
              <a:rPr kumimoji="1" lang="en-US" altLang="ko-KR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AR </a:t>
            </a:r>
            <a:r>
              <a:rPr kumimoji="1" lang="ko-KR" altLang="en-US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공간 속에 </a:t>
            </a:r>
            <a:r>
              <a:rPr kumimoji="1" lang="en-US" altLang="ko-KR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3D </a:t>
            </a:r>
            <a:r>
              <a:rPr kumimoji="1" lang="ko-KR" altLang="en-US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그림 그리기</a:t>
            </a:r>
            <a:endParaRPr kumimoji="1" lang="ko-Kore-KR" altLang="en-US" sz="1200" spc="300" dirty="0">
              <a:solidFill>
                <a:schemeClr val="bg2">
                  <a:lumMod val="50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247F80-8151-F644-9236-D03E12C10DE3}"/>
              </a:ext>
            </a:extLst>
          </p:cNvPr>
          <p:cNvSpPr txBox="1"/>
          <p:nvPr/>
        </p:nvSpPr>
        <p:spPr>
          <a:xfrm>
            <a:off x="1088120" y="4759437"/>
            <a:ext cx="474418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-</a:t>
            </a:r>
            <a:r>
              <a:rPr kumimoji="1" lang="ko-KR" altLang="en-US" sz="12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 타임캡슐 오픈 일 설정</a:t>
            </a:r>
            <a:endParaRPr kumimoji="1" lang="ko-Kore-KR" altLang="en-US" sz="1200" spc="300" dirty="0">
              <a:solidFill>
                <a:schemeClr val="bg2">
                  <a:lumMod val="50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38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3D54297-B895-3149-9E49-F7C0BBF06844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rgbClr val="E5E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F3081CC-DE63-5E45-B09D-AC03737D0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84" y="280438"/>
            <a:ext cx="8082116" cy="6577560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36D2AB86-4621-BB4C-8451-8ECCC71E941C}"/>
              </a:ext>
            </a:extLst>
          </p:cNvPr>
          <p:cNvSpPr/>
          <p:nvPr/>
        </p:nvSpPr>
        <p:spPr>
          <a:xfrm>
            <a:off x="226142" y="216310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EA66C9-C4B5-FF49-81D4-C8FF0DD1FAAC}"/>
              </a:ext>
            </a:extLst>
          </p:cNvPr>
          <p:cNvSpPr txBox="1"/>
          <p:nvPr/>
        </p:nvSpPr>
        <p:spPr>
          <a:xfrm>
            <a:off x="303290" y="31244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기능 소개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09F881F-CBE1-2843-ACCE-FFC0DE8E8598}"/>
              </a:ext>
            </a:extLst>
          </p:cNvPr>
          <p:cNvGrpSpPr/>
          <p:nvPr/>
        </p:nvGrpSpPr>
        <p:grpSpPr>
          <a:xfrm>
            <a:off x="765531" y="5815745"/>
            <a:ext cx="5195871" cy="426142"/>
            <a:chOff x="993058" y="5753750"/>
            <a:chExt cx="5195871" cy="426142"/>
          </a:xfrm>
        </p:grpSpPr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2AF65642-4F4F-7747-B0FB-0EC44386E43D}"/>
                </a:ext>
              </a:extLst>
            </p:cNvPr>
            <p:cNvCxnSpPr>
              <a:cxnSpLocks/>
            </p:cNvCxnSpPr>
            <p:nvPr/>
          </p:nvCxnSpPr>
          <p:spPr>
            <a:xfrm>
              <a:off x="4778855" y="6015981"/>
              <a:ext cx="1223740" cy="0"/>
            </a:xfrm>
            <a:prstGeom prst="line">
              <a:avLst/>
            </a:prstGeom>
            <a:ln w="19050">
              <a:solidFill>
                <a:srgbClr val="6899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7996CF-1B30-584D-8BF1-88B0C3EA911E}"/>
                </a:ext>
              </a:extLst>
            </p:cNvPr>
            <p:cNvSpPr txBox="1"/>
            <p:nvPr/>
          </p:nvSpPr>
          <p:spPr>
            <a:xfrm>
              <a:off x="993058" y="5753750"/>
              <a:ext cx="3704350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친구와 추억이 담긴 캡슐 공유</a:t>
              </a:r>
              <a:endParaRPr kumimoji="1" lang="ko-Kore-KR" altLang="en-US" sz="16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872E871-B38D-414C-900C-59818EAD2153}"/>
                </a:ext>
              </a:extLst>
            </p:cNvPr>
            <p:cNvSpPr/>
            <p:nvPr/>
          </p:nvSpPr>
          <p:spPr>
            <a:xfrm>
              <a:off x="6003068" y="5923051"/>
              <a:ext cx="185861" cy="185861"/>
            </a:xfrm>
            <a:prstGeom prst="ellipse">
              <a:avLst/>
            </a:prstGeom>
            <a:solidFill>
              <a:srgbClr val="6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0F95363-6DA6-C54D-87C8-EA2C2677D1C4}"/>
              </a:ext>
            </a:extLst>
          </p:cNvPr>
          <p:cNvGrpSpPr/>
          <p:nvPr/>
        </p:nvGrpSpPr>
        <p:grpSpPr>
          <a:xfrm>
            <a:off x="7285053" y="624907"/>
            <a:ext cx="4739419" cy="738588"/>
            <a:chOff x="7005959" y="533445"/>
            <a:chExt cx="4739419" cy="73858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D093EE4-3BA5-3340-ABDE-FBF33B6BE6C2}"/>
                </a:ext>
              </a:extLst>
            </p:cNvPr>
            <p:cNvSpPr/>
            <p:nvPr/>
          </p:nvSpPr>
          <p:spPr>
            <a:xfrm>
              <a:off x="7005959" y="1068176"/>
              <a:ext cx="185861" cy="185861"/>
            </a:xfrm>
            <a:prstGeom prst="ellipse">
              <a:avLst/>
            </a:prstGeom>
            <a:solidFill>
              <a:srgbClr val="6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26258E-0F82-F24E-B9B0-BE5CC37ACE23}"/>
                </a:ext>
              </a:extLst>
            </p:cNvPr>
            <p:cNvSpPr txBox="1"/>
            <p:nvPr/>
          </p:nvSpPr>
          <p:spPr>
            <a:xfrm>
              <a:off x="7594406" y="533445"/>
              <a:ext cx="3704350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타임캡슐 위치 확인</a:t>
              </a:r>
              <a:endParaRPr kumimoji="1" lang="ko-Kore-KR" altLang="en-US" sz="16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87375AB-EFD5-1A4F-B309-C01DDA5EC98B}"/>
                </a:ext>
              </a:extLst>
            </p:cNvPr>
            <p:cNvGrpSpPr/>
            <p:nvPr/>
          </p:nvGrpSpPr>
          <p:grpSpPr>
            <a:xfrm>
              <a:off x="7098889" y="761100"/>
              <a:ext cx="485685" cy="492937"/>
              <a:chOff x="7006167" y="1071032"/>
              <a:chExt cx="508869" cy="516467"/>
            </a:xfrm>
          </p:grpSpPr>
          <p:cxnSp>
            <p:nvCxnSpPr>
              <p:cNvPr id="54" name="직선 연결선[R] 53">
                <a:extLst>
                  <a:ext uri="{FF2B5EF4-FFF2-40B4-BE49-F238E27FC236}">
                    <a16:creationId xmlns:a16="http://schemas.microsoft.com/office/drawing/2014/main" id="{DD3C34FC-38F8-7A4D-BDA1-4278DCF6FF2B}"/>
                  </a:ext>
                </a:extLst>
              </p:cNvPr>
              <p:cNvCxnSpPr/>
              <p:nvPr/>
            </p:nvCxnSpPr>
            <p:spPr>
              <a:xfrm flipV="1">
                <a:off x="7006167" y="1071032"/>
                <a:ext cx="0" cy="516467"/>
              </a:xfrm>
              <a:prstGeom prst="line">
                <a:avLst/>
              </a:prstGeom>
              <a:ln w="19050">
                <a:solidFill>
                  <a:srgbClr val="6899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3D149AAE-8793-6447-850B-B52BCC643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6167" y="1079258"/>
                <a:ext cx="508869" cy="1"/>
              </a:xfrm>
              <a:prstGeom prst="line">
                <a:avLst/>
              </a:prstGeom>
              <a:ln w="19050">
                <a:solidFill>
                  <a:srgbClr val="6899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5C27EDB-2ECA-7649-8F2A-7BC15C655E25}"/>
                </a:ext>
              </a:extLst>
            </p:cNvPr>
            <p:cNvSpPr txBox="1"/>
            <p:nvPr/>
          </p:nvSpPr>
          <p:spPr>
            <a:xfrm>
              <a:off x="8041028" y="887632"/>
              <a:ext cx="370435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400" spc="300" dirty="0">
                  <a:solidFill>
                    <a:schemeClr val="bg2">
                      <a:lumMod val="50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-</a:t>
              </a:r>
              <a:r>
                <a:rPr kumimoji="1" lang="ko-KR" altLang="en-US" sz="1400" spc="300" dirty="0">
                  <a:solidFill>
                    <a:schemeClr val="bg2">
                      <a:lumMod val="50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 타임캡슐 오픈 가능 여부 표시</a:t>
              </a:r>
              <a:endParaRPr kumimoji="1" lang="ko-Kore-KR" altLang="en-US" sz="14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A4443B8-9487-E34E-86A0-49EA5822B0EE}"/>
              </a:ext>
            </a:extLst>
          </p:cNvPr>
          <p:cNvGrpSpPr/>
          <p:nvPr/>
        </p:nvGrpSpPr>
        <p:grpSpPr>
          <a:xfrm>
            <a:off x="1197354" y="2950111"/>
            <a:ext cx="4764048" cy="836067"/>
            <a:chOff x="1424881" y="2972096"/>
            <a:chExt cx="4764048" cy="83606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F965C71-11B1-104B-A261-60DE92C91CAF}"/>
                </a:ext>
              </a:extLst>
            </p:cNvPr>
            <p:cNvGrpSpPr/>
            <p:nvPr/>
          </p:nvGrpSpPr>
          <p:grpSpPr>
            <a:xfrm rot="5400000">
              <a:off x="5395959" y="2999049"/>
              <a:ext cx="485685" cy="914397"/>
              <a:chOff x="7006167" y="1071032"/>
              <a:chExt cx="508869" cy="958045"/>
            </a:xfrm>
          </p:grpSpPr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E94726A0-776D-714F-9CDE-70018FE03C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527145" y="1550055"/>
                <a:ext cx="958045" cy="0"/>
              </a:xfrm>
              <a:prstGeom prst="line">
                <a:avLst/>
              </a:prstGeom>
              <a:ln w="19050">
                <a:solidFill>
                  <a:srgbClr val="6899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8648E306-AB18-E74B-9327-8ABB836E3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06167" y="1079258"/>
                <a:ext cx="508869" cy="1"/>
              </a:xfrm>
              <a:prstGeom prst="line">
                <a:avLst/>
              </a:prstGeom>
              <a:ln w="19050">
                <a:solidFill>
                  <a:srgbClr val="6899E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E58D719-F7B9-9D43-A785-8D0B1C128773}"/>
                </a:ext>
              </a:extLst>
            </p:cNvPr>
            <p:cNvSpPr/>
            <p:nvPr/>
          </p:nvSpPr>
          <p:spPr>
            <a:xfrm>
              <a:off x="6003068" y="3622302"/>
              <a:ext cx="185861" cy="185861"/>
            </a:xfrm>
            <a:prstGeom prst="ellipse">
              <a:avLst/>
            </a:prstGeom>
            <a:solidFill>
              <a:srgbClr val="689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312CD56-EC00-BC49-A3AB-7E9A97A516E7}"/>
                </a:ext>
              </a:extLst>
            </p:cNvPr>
            <p:cNvSpPr txBox="1"/>
            <p:nvPr/>
          </p:nvSpPr>
          <p:spPr>
            <a:xfrm>
              <a:off x="1424881" y="2972096"/>
              <a:ext cx="3704350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ko-KR" altLang="en-US" sz="16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모아둔 타임캡슐을 한 눈에</a:t>
              </a:r>
              <a:r>
                <a:rPr kumimoji="1" lang="en-US" altLang="ko-KR" sz="16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!</a:t>
              </a:r>
              <a:endParaRPr kumimoji="1" lang="ko-Kore-KR" altLang="en-US" sz="16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4834ADB-BD74-1745-ACA4-C0D49F5E66B4}"/>
                </a:ext>
              </a:extLst>
            </p:cNvPr>
            <p:cNvSpPr txBox="1"/>
            <p:nvPr/>
          </p:nvSpPr>
          <p:spPr>
            <a:xfrm>
              <a:off x="2484579" y="3352889"/>
              <a:ext cx="3704350" cy="38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400" spc="300" dirty="0">
                  <a:solidFill>
                    <a:schemeClr val="bg2">
                      <a:lumMod val="50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-</a:t>
              </a:r>
              <a:r>
                <a:rPr kumimoji="1" lang="ko-KR" altLang="en-US" sz="1400" spc="300" dirty="0">
                  <a:solidFill>
                    <a:schemeClr val="bg2">
                      <a:lumMod val="50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 연도 별 타임캡슐 현황 </a:t>
              </a:r>
              <a:endParaRPr kumimoji="1" lang="ko-Kore-KR" altLang="en-US" sz="14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139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8D2AB3-3B0F-7343-956F-C8475B6BFBF4}"/>
              </a:ext>
            </a:extLst>
          </p:cNvPr>
          <p:cNvGrpSpPr/>
          <p:nvPr/>
        </p:nvGrpSpPr>
        <p:grpSpPr>
          <a:xfrm>
            <a:off x="5000991" y="284126"/>
            <a:ext cx="2190022" cy="542020"/>
            <a:chOff x="5000991" y="541456"/>
            <a:chExt cx="2190022" cy="542020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DDA6C255-D4A1-1242-956B-C9751CB6B95A}"/>
                </a:ext>
              </a:extLst>
            </p:cNvPr>
            <p:cNvSpPr/>
            <p:nvPr/>
          </p:nvSpPr>
          <p:spPr>
            <a:xfrm>
              <a:off x="5667584" y="541456"/>
              <a:ext cx="766916" cy="4824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6CFBE4-65A4-3443-814A-3D44EFF6E5BB}"/>
                </a:ext>
              </a:extLst>
            </p:cNvPr>
            <p:cNvSpPr txBox="1"/>
            <p:nvPr/>
          </p:nvSpPr>
          <p:spPr>
            <a:xfrm>
              <a:off x="5000991" y="714144"/>
              <a:ext cx="2190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spc="30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유사서비스</a:t>
              </a:r>
              <a:r>
                <a:rPr lang="ko-KR" altLang="en-US" b="1" spc="3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 분석</a:t>
              </a:r>
              <a:endParaRPr lang="ko-KR" altLang="en-US" b="1" spc="3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B3D6D6C-43A6-A141-A9B3-95C7DF6F779F}"/>
              </a:ext>
            </a:extLst>
          </p:cNvPr>
          <p:cNvGrpSpPr/>
          <p:nvPr/>
        </p:nvGrpSpPr>
        <p:grpSpPr>
          <a:xfrm>
            <a:off x="1367728" y="1154782"/>
            <a:ext cx="1250759" cy="366699"/>
            <a:chOff x="2900694" y="1247970"/>
            <a:chExt cx="1250759" cy="36669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D219DC8-1679-1F4A-B3A7-74E5FD301F48}"/>
                </a:ext>
              </a:extLst>
            </p:cNvPr>
            <p:cNvSpPr/>
            <p:nvPr/>
          </p:nvSpPr>
          <p:spPr>
            <a:xfrm>
              <a:off x="3325072" y="1433926"/>
              <a:ext cx="752253" cy="106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AD556E9-BD79-E449-9716-7D6373C0ABD7}"/>
                </a:ext>
              </a:extLst>
            </p:cNvPr>
            <p:cNvGrpSpPr/>
            <p:nvPr/>
          </p:nvGrpSpPr>
          <p:grpSpPr>
            <a:xfrm>
              <a:off x="2900694" y="1247970"/>
              <a:ext cx="1250759" cy="366699"/>
              <a:chOff x="1604045" y="1181599"/>
              <a:chExt cx="1250759" cy="36669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D2246B-7415-034E-B9FC-20B321D26C16}"/>
                  </a:ext>
                </a:extLst>
              </p:cNvPr>
              <p:cNvSpPr txBox="1"/>
              <p:nvPr/>
            </p:nvSpPr>
            <p:spPr>
              <a:xfrm>
                <a:off x="1968023" y="1181599"/>
                <a:ext cx="8867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600" spc="300" dirty="0">
                    <a:latin typeface="210 Moderngulrim R" panose="02020603020101020101" pitchFamily="18" charset="-127"/>
                    <a:ea typeface="210 Moderngulrim R" panose="02020603020101020101" pitchFamily="18" charset="-127"/>
                  </a:rPr>
                  <a:t>MARS</a:t>
                </a:r>
                <a:endParaRPr kumimoji="1" lang="ko-Kore-KR" altLang="en-US" sz="1600" spc="300" dirty="0">
                  <a:latin typeface="210 Moderngulrim R" panose="02020603020101020101" pitchFamily="18" charset="-127"/>
                  <a:ea typeface="210 Moderngulrim R" panose="02020603020101020101" pitchFamily="18" charset="-127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BC9D16B-4E3D-0046-BB1E-E27CBAFF3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4045" y="1186813"/>
                <a:ext cx="363978" cy="361485"/>
              </a:xfrm>
              <a:prstGeom prst="rect">
                <a:avLst/>
              </a:prstGeom>
            </p:spPr>
          </p:pic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9A405C4-5B88-1C4A-8E54-732844CD8806}"/>
              </a:ext>
            </a:extLst>
          </p:cNvPr>
          <p:cNvGrpSpPr/>
          <p:nvPr/>
        </p:nvGrpSpPr>
        <p:grpSpPr>
          <a:xfrm>
            <a:off x="9623136" y="1109325"/>
            <a:ext cx="1844192" cy="337833"/>
            <a:chOff x="9622771" y="1276836"/>
            <a:chExt cx="1844192" cy="337833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A41E265-7E1D-B14F-BAB9-64068BDB5576}"/>
                </a:ext>
              </a:extLst>
            </p:cNvPr>
            <p:cNvSpPr/>
            <p:nvPr/>
          </p:nvSpPr>
          <p:spPr>
            <a:xfrm>
              <a:off x="10019862" y="1485763"/>
              <a:ext cx="1426809" cy="1289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09F23D2-83F5-7844-89FC-5981B70132C4}"/>
                </a:ext>
              </a:extLst>
            </p:cNvPr>
            <p:cNvGrpSpPr/>
            <p:nvPr/>
          </p:nvGrpSpPr>
          <p:grpSpPr>
            <a:xfrm>
              <a:off x="9622771" y="1276836"/>
              <a:ext cx="1844192" cy="337833"/>
              <a:chOff x="6732136" y="1276836"/>
              <a:chExt cx="1844192" cy="33783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887C5F-9076-2A41-8173-845891128FE7}"/>
                  </a:ext>
                </a:extLst>
              </p:cNvPr>
              <p:cNvSpPr txBox="1"/>
              <p:nvPr/>
            </p:nvSpPr>
            <p:spPr>
              <a:xfrm>
                <a:off x="7130099" y="1276836"/>
                <a:ext cx="1446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400" spc="300" dirty="0" err="1">
                    <a:latin typeface="210 Moderngulrim R" panose="02020603020101020101" pitchFamily="18" charset="-127"/>
                    <a:ea typeface="210 Moderngulrim R" panose="02020603020101020101" pitchFamily="18" charset="-127"/>
                  </a:rPr>
                  <a:t>Timespace</a:t>
                </a:r>
                <a:endParaRPr kumimoji="1" lang="ko-Kore-KR" altLang="en-US" sz="1400" spc="300" dirty="0">
                  <a:latin typeface="210 Moderngulrim R" panose="02020603020101020101" pitchFamily="18" charset="-127"/>
                  <a:ea typeface="210 Moderngulrim R" panose="02020603020101020101" pitchFamily="18" charset="-127"/>
                </a:endParaRPr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B200011-7B56-4947-9478-06710A1B6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2136" y="1292850"/>
                <a:ext cx="321819" cy="321819"/>
              </a:xfrm>
              <a:prstGeom prst="rect">
                <a:avLst/>
              </a:prstGeom>
            </p:spPr>
          </p:pic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AF88C6-C7BF-D042-9D75-A95CD733C0DA}"/>
              </a:ext>
            </a:extLst>
          </p:cNvPr>
          <p:cNvGrpSpPr/>
          <p:nvPr/>
        </p:nvGrpSpPr>
        <p:grpSpPr>
          <a:xfrm>
            <a:off x="9555190" y="1900928"/>
            <a:ext cx="1912138" cy="4622937"/>
            <a:chOff x="8744157" y="2021476"/>
            <a:chExt cx="1912138" cy="462293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21FEA09-DC91-214B-9174-C5C81D62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44157" y="2021476"/>
              <a:ext cx="1912138" cy="3838440"/>
            </a:xfrm>
            <a:prstGeom prst="rect">
              <a:avLst/>
            </a:prstGeom>
            <a:effectLst>
              <a:outerShdw blurRad="203200" sx="102000" sy="102000" algn="ctr" rotWithShape="0">
                <a:prstClr val="black">
                  <a:alpha val="15000"/>
                </a:prstClr>
              </a:outerShdw>
            </a:effectLst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D24B10A-9210-8743-BC6F-1E0CD5D3D43D}"/>
                </a:ext>
              </a:extLst>
            </p:cNvPr>
            <p:cNvGrpSpPr/>
            <p:nvPr/>
          </p:nvGrpSpPr>
          <p:grpSpPr>
            <a:xfrm flipH="1">
              <a:off x="9612880" y="4420008"/>
              <a:ext cx="174692" cy="1662351"/>
              <a:chOff x="3835082" y="4980383"/>
              <a:chExt cx="174692" cy="1662351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2294FA79-20A9-D441-9FBD-0F1750828D63}"/>
                  </a:ext>
                </a:extLst>
              </p:cNvPr>
              <p:cNvSpPr/>
              <p:nvPr/>
            </p:nvSpPr>
            <p:spPr>
              <a:xfrm>
                <a:off x="3835082" y="4980383"/>
                <a:ext cx="174692" cy="17469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0" name="직선 연결선[R] 49">
                <a:extLst>
                  <a:ext uri="{FF2B5EF4-FFF2-40B4-BE49-F238E27FC236}">
                    <a16:creationId xmlns:a16="http://schemas.microsoft.com/office/drawing/2014/main" id="{EAA4BFEE-8C8C-BD4F-BDC8-99181564DC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22428" y="5094727"/>
                <a:ext cx="0" cy="1548007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2137D6-0664-F14F-9F0F-706259961B75}"/>
                </a:ext>
              </a:extLst>
            </p:cNvPr>
            <p:cNvSpPr txBox="1"/>
            <p:nvPr/>
          </p:nvSpPr>
          <p:spPr>
            <a:xfrm>
              <a:off x="9181472" y="6068678"/>
              <a:ext cx="1168453" cy="575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1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2D</a:t>
              </a:r>
              <a:r>
                <a:rPr kumimoji="1" lang="ko-KR" altLang="en-US" sz="11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 이미지</a:t>
              </a:r>
              <a:endParaRPr kumimoji="1" lang="en-US" altLang="ko-KR" sz="11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ko-KR" altLang="en-US" sz="11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캡슐</a:t>
              </a:r>
              <a:endParaRPr kumimoji="1" lang="en-US" altLang="ko-KR" sz="11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AC9164C-A5E2-424B-9F63-C44DE78EBEE6}"/>
              </a:ext>
            </a:extLst>
          </p:cNvPr>
          <p:cNvGrpSpPr/>
          <p:nvPr/>
        </p:nvGrpSpPr>
        <p:grpSpPr>
          <a:xfrm>
            <a:off x="0" y="1900928"/>
            <a:ext cx="6765246" cy="3838440"/>
            <a:chOff x="304397" y="2021476"/>
            <a:chExt cx="6765246" cy="38384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4726E3F-FA61-B348-B0E2-FC63EFDD5558}"/>
                </a:ext>
              </a:extLst>
            </p:cNvPr>
            <p:cNvSpPr txBox="1"/>
            <p:nvPr/>
          </p:nvSpPr>
          <p:spPr>
            <a:xfrm>
              <a:off x="5901190" y="3268090"/>
              <a:ext cx="1168453" cy="575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1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내 카메라 속</a:t>
              </a:r>
              <a:endParaRPr kumimoji="1" lang="en-US" altLang="ko-KR" sz="11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11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AR</a:t>
              </a:r>
              <a:r>
                <a:rPr kumimoji="1" lang="ko-KR" altLang="en-US" sz="11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캡슐</a:t>
              </a:r>
              <a:endParaRPr kumimoji="1" lang="en-US" altLang="ko-KR" sz="11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F270E1D-CD60-084E-8DE5-3CFE4DAE1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825" b="6120"/>
            <a:stretch/>
          </p:blipFill>
          <p:spPr>
            <a:xfrm>
              <a:off x="1672125" y="2021477"/>
              <a:ext cx="1918055" cy="3838439"/>
            </a:xfrm>
            <a:prstGeom prst="rect">
              <a:avLst/>
            </a:prstGeom>
            <a:effectLst>
              <a:outerShdw blurRad="203200" sx="102000" sy="102000" algn="ctr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D3183BD-2F79-6C48-AF84-743C461B9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666"/>
            <a:stretch/>
          </p:blipFill>
          <p:spPr>
            <a:xfrm>
              <a:off x="3780041" y="2021476"/>
              <a:ext cx="1912138" cy="3838440"/>
            </a:xfrm>
            <a:prstGeom prst="rect">
              <a:avLst/>
            </a:prstGeom>
            <a:effectLst>
              <a:outerShdw blurRad="203200" sx="102000" sy="102000" algn="ctr" rotWithShape="0">
                <a:prstClr val="black">
                  <a:alpha val="15000"/>
                </a:prstClr>
              </a:outerShdw>
            </a:effectLst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F437FF1-32EB-8B4F-8F0A-4974BA282A80}"/>
                </a:ext>
              </a:extLst>
            </p:cNvPr>
            <p:cNvGrpSpPr/>
            <p:nvPr/>
          </p:nvGrpSpPr>
          <p:grpSpPr>
            <a:xfrm>
              <a:off x="4888148" y="3429000"/>
              <a:ext cx="993892" cy="362223"/>
              <a:chOff x="4235624" y="3429001"/>
              <a:chExt cx="993892" cy="362223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36B1EA7B-0C89-7B42-AB31-E81C00AC9AFC}"/>
                  </a:ext>
                </a:extLst>
              </p:cNvPr>
              <p:cNvSpPr/>
              <p:nvPr/>
            </p:nvSpPr>
            <p:spPr>
              <a:xfrm>
                <a:off x="4235624" y="3616532"/>
                <a:ext cx="174692" cy="17469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40" name="직선 연결선[R] 39">
                <a:extLst>
                  <a:ext uri="{FF2B5EF4-FFF2-40B4-BE49-F238E27FC236}">
                    <a16:creationId xmlns:a16="http://schemas.microsoft.com/office/drawing/2014/main" id="{1735175B-98B2-0342-87C9-A1D43B07DC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5119" y="3436495"/>
                <a:ext cx="91439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>
                <a:extLst>
                  <a:ext uri="{FF2B5EF4-FFF2-40B4-BE49-F238E27FC236}">
                    <a16:creationId xmlns:a16="http://schemas.microsoft.com/office/drawing/2014/main" id="{0BB4F088-2515-F340-9AD1-7D300C6E0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5120" y="3429001"/>
                <a:ext cx="0" cy="24284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7BD9F96-890B-C845-B1F7-1F7CA3C6FE0A}"/>
                </a:ext>
              </a:extLst>
            </p:cNvPr>
            <p:cNvGrpSpPr/>
            <p:nvPr/>
          </p:nvGrpSpPr>
          <p:grpSpPr>
            <a:xfrm flipH="1" flipV="1">
              <a:off x="1424066" y="3332104"/>
              <a:ext cx="1222801" cy="362223"/>
              <a:chOff x="4235624" y="3429001"/>
              <a:chExt cx="1222801" cy="362223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788E1D7-F01C-734F-BE4A-FE4FB966B821}"/>
                  </a:ext>
                </a:extLst>
              </p:cNvPr>
              <p:cNvSpPr/>
              <p:nvPr/>
            </p:nvSpPr>
            <p:spPr>
              <a:xfrm>
                <a:off x="4235624" y="3616532"/>
                <a:ext cx="174692" cy="17469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54" name="직선 연결선[R] 53">
                <a:extLst>
                  <a:ext uri="{FF2B5EF4-FFF2-40B4-BE49-F238E27FC236}">
                    <a16:creationId xmlns:a16="http://schemas.microsoft.com/office/drawing/2014/main" id="{B71B27F4-FFC6-C24D-B03A-D65716F714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5118" y="3436495"/>
                <a:ext cx="114330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[R] 54">
                <a:extLst>
                  <a:ext uri="{FF2B5EF4-FFF2-40B4-BE49-F238E27FC236}">
                    <a16:creationId xmlns:a16="http://schemas.microsoft.com/office/drawing/2014/main" id="{831F4AE6-EAD6-3C4B-B68F-9171F2A5E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5120" y="3429001"/>
                <a:ext cx="0" cy="242842"/>
              </a:xfrm>
              <a:prstGeom prst="line">
                <a:avLst/>
              </a:prstGeom>
              <a:ln w="190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2569716-9E57-0F44-B5D4-F608FDCD54EA}"/>
                </a:ext>
              </a:extLst>
            </p:cNvPr>
            <p:cNvSpPr txBox="1"/>
            <p:nvPr/>
          </p:nvSpPr>
          <p:spPr>
            <a:xfrm>
              <a:off x="304397" y="3487058"/>
              <a:ext cx="1168453" cy="575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kumimoji="1" lang="en-US" altLang="ko-KR" sz="11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GPS</a:t>
              </a:r>
              <a:r>
                <a:rPr kumimoji="1" lang="ko-KR" altLang="en-US" sz="11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 기반</a:t>
              </a:r>
              <a:endParaRPr kumimoji="1" lang="en-US" altLang="ko-KR" sz="11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ko-KR" altLang="en-US" sz="1100" spc="300" dirty="0">
                  <a:solidFill>
                    <a:schemeClr val="bg2">
                      <a:lumMod val="2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캡슐 관리</a:t>
              </a:r>
              <a:endParaRPr kumimoji="1" lang="en-US" altLang="ko-KR" sz="11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77C282F-317F-5644-BB21-A040A6AA3B6B}"/>
              </a:ext>
            </a:extLst>
          </p:cNvPr>
          <p:cNvGrpSpPr/>
          <p:nvPr/>
        </p:nvGrpSpPr>
        <p:grpSpPr>
          <a:xfrm>
            <a:off x="864078" y="6022261"/>
            <a:ext cx="5186964" cy="556349"/>
            <a:chOff x="854431" y="5804695"/>
            <a:chExt cx="5186964" cy="5563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542E9BA-D77E-F142-9A99-4D566197AA7A}"/>
                </a:ext>
              </a:extLst>
            </p:cNvPr>
            <p:cNvSpPr txBox="1"/>
            <p:nvPr/>
          </p:nvSpPr>
          <p:spPr>
            <a:xfrm>
              <a:off x="854431" y="5804695"/>
              <a:ext cx="5186964" cy="518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600" spc="300" dirty="0">
                  <a:solidFill>
                    <a:srgbClr val="A3A5D9"/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지도를 통해 편리하게 관리하는 </a:t>
              </a:r>
              <a:r>
                <a:rPr lang="en" altLang="ko-Kore-KR" sz="1600" spc="300" dirty="0">
                  <a:solidFill>
                    <a:srgbClr val="A3A5D9"/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AR </a:t>
              </a:r>
              <a:r>
                <a:rPr lang="ko-KR" altLang="en-US" sz="1600" spc="300" dirty="0">
                  <a:solidFill>
                    <a:srgbClr val="A3A5D9"/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타임캡슐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FFB14DF-C68E-094E-B826-D9CC486CE6FA}"/>
                </a:ext>
              </a:extLst>
            </p:cNvPr>
            <p:cNvSpPr/>
            <p:nvPr/>
          </p:nvSpPr>
          <p:spPr>
            <a:xfrm>
              <a:off x="1119669" y="5947577"/>
              <a:ext cx="4629124" cy="413467"/>
            </a:xfrm>
            <a:prstGeom prst="rect">
              <a:avLst/>
            </a:prstGeom>
            <a:noFill/>
            <a:ln>
              <a:solidFill>
                <a:srgbClr val="A3A5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2156B18-58A2-F840-8F31-B67082772F07}"/>
              </a:ext>
            </a:extLst>
          </p:cNvPr>
          <p:cNvGrpSpPr/>
          <p:nvPr/>
        </p:nvGrpSpPr>
        <p:grpSpPr>
          <a:xfrm>
            <a:off x="7109554" y="1109325"/>
            <a:ext cx="1705559" cy="329665"/>
            <a:chOff x="9693642" y="905134"/>
            <a:chExt cx="1705559" cy="32966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DA325F6-954C-714A-8DF3-720EEACBD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93642" y="921149"/>
              <a:ext cx="313650" cy="313650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469AB58-5044-4641-865B-F70A19597CBB}"/>
                </a:ext>
              </a:extLst>
            </p:cNvPr>
            <p:cNvGrpSpPr/>
            <p:nvPr/>
          </p:nvGrpSpPr>
          <p:grpSpPr>
            <a:xfrm>
              <a:off x="10089227" y="905134"/>
              <a:ext cx="1309974" cy="314586"/>
              <a:chOff x="10088862" y="1276836"/>
              <a:chExt cx="1309974" cy="314586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EBEAB24-262C-2F40-864F-21DBE7DAFC2F}"/>
                  </a:ext>
                </a:extLst>
              </p:cNvPr>
              <p:cNvSpPr/>
              <p:nvPr/>
            </p:nvSpPr>
            <p:spPr>
              <a:xfrm>
                <a:off x="10096610" y="1472808"/>
                <a:ext cx="1249402" cy="1186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039F4AC-D0CE-1B46-A02B-83F33FD35E58}"/>
                  </a:ext>
                </a:extLst>
              </p:cNvPr>
              <p:cNvSpPr txBox="1"/>
              <p:nvPr/>
            </p:nvSpPr>
            <p:spPr>
              <a:xfrm>
                <a:off x="10088862" y="1276836"/>
                <a:ext cx="13099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1400" spc="300" dirty="0">
                    <a:latin typeface="210 Moderngulrim R" panose="02020603020101020101" pitchFamily="18" charset="-127"/>
                    <a:ea typeface="210 Moderngulrim R" panose="02020603020101020101" pitchFamily="18" charset="-127"/>
                  </a:rPr>
                  <a:t>타임캡슐</a:t>
                </a:r>
                <a:r>
                  <a:rPr kumimoji="1" lang="en-US" altLang="ko-Kore-KR" sz="1400" spc="300" dirty="0">
                    <a:latin typeface="210 Moderngulrim R" panose="02020603020101020101" pitchFamily="18" charset="-127"/>
                    <a:ea typeface="210 Moderngulrim R" panose="02020603020101020101" pitchFamily="18" charset="-127"/>
                  </a:rPr>
                  <a:t>AR</a:t>
                </a:r>
                <a:endParaRPr kumimoji="1" lang="ko-Kore-KR" altLang="en-US" sz="1400" spc="300" dirty="0">
                  <a:latin typeface="210 Moderngulrim R" panose="02020603020101020101" pitchFamily="18" charset="-127"/>
                  <a:ea typeface="210 Moderngulrim R" panose="02020603020101020101" pitchFamily="18" charset="-127"/>
                </a:endParaRPr>
              </a:p>
            </p:txBody>
          </p:sp>
        </p:grp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DE75FDF7-2EDD-6145-BEF9-58AA33D798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3165" y="1900928"/>
            <a:ext cx="1773686" cy="3838439"/>
          </a:xfrm>
          <a:prstGeom prst="rect">
            <a:avLst/>
          </a:prstGeom>
          <a:effectLst>
            <a:outerShdw blurRad="203200" sx="102000" sy="102000" algn="ctr" rotWithShape="0">
              <a:prstClr val="black">
                <a:alpha val="15000"/>
              </a:prstClr>
            </a:outerShdw>
          </a:effec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9427AB48-65D2-A545-BDA9-F6D937F34A02}"/>
              </a:ext>
            </a:extLst>
          </p:cNvPr>
          <p:cNvGrpSpPr/>
          <p:nvPr/>
        </p:nvGrpSpPr>
        <p:grpSpPr>
          <a:xfrm flipH="1" flipV="1">
            <a:off x="7563438" y="4544758"/>
            <a:ext cx="174692" cy="1417053"/>
            <a:chOff x="4235624" y="2374171"/>
            <a:chExt cx="174692" cy="1417053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B9810C0-9F9A-4946-818B-B8A9BA746CC1}"/>
                </a:ext>
              </a:extLst>
            </p:cNvPr>
            <p:cNvSpPr/>
            <p:nvPr/>
          </p:nvSpPr>
          <p:spPr>
            <a:xfrm>
              <a:off x="4235624" y="3616532"/>
              <a:ext cx="174692" cy="1746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DBACF6AE-6D7F-DE48-A9C6-13AB4DAB8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6559" y="2374171"/>
              <a:ext cx="0" cy="1305165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E496843-8526-5341-AD4A-CACDFC358C32}"/>
              </a:ext>
            </a:extLst>
          </p:cNvPr>
          <p:cNvSpPr txBox="1"/>
          <p:nvPr/>
        </p:nvSpPr>
        <p:spPr>
          <a:xfrm>
            <a:off x="7358115" y="5948129"/>
            <a:ext cx="1456998" cy="57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spc="300" dirty="0">
                <a:solidFill>
                  <a:schemeClr val="bg2">
                    <a:lumMod val="25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사물에 보관하는 동영상</a:t>
            </a:r>
            <a:endParaRPr kumimoji="1" lang="en-US" altLang="ko-KR" sz="1100" spc="300" dirty="0">
              <a:solidFill>
                <a:schemeClr val="bg2">
                  <a:lumMod val="25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55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55CDF0C-28A8-EF44-8F15-CEF1534DE06F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CB5BC-D6ED-D44F-A74F-63D91B799D5D}"/>
              </a:ext>
            </a:extLst>
          </p:cNvPr>
          <p:cNvSpPr txBox="1"/>
          <p:nvPr/>
        </p:nvSpPr>
        <p:spPr>
          <a:xfrm>
            <a:off x="303290" y="312447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화면정의서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8E3C65-4B80-F843-8C60-C998BA9F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57" y="852407"/>
            <a:ext cx="10496434" cy="58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7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B8F3C2-7B28-DA48-9776-24ECAE1C2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t="11775" b="38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C46D6E-2BB4-2046-A40E-35295C823A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21028067">
            <a:off x="2162514" y="559811"/>
            <a:ext cx="5514093" cy="5514093"/>
          </a:xfrm>
          <a:prstGeom prst="rect">
            <a:avLst/>
          </a:prstGeom>
        </p:spPr>
      </p:pic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BCC47007-92A3-7E4F-B58B-8FF0F439E0EF}"/>
              </a:ext>
            </a:extLst>
          </p:cNvPr>
          <p:cNvSpPr/>
          <p:nvPr/>
        </p:nvSpPr>
        <p:spPr>
          <a:xfrm>
            <a:off x="711200" y="671955"/>
            <a:ext cx="10769600" cy="5514093"/>
          </a:xfrm>
          <a:prstGeom prst="bracketPair">
            <a:avLst/>
          </a:prstGeom>
          <a:ln w="127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7EA71-AA09-7246-ABF5-1912A2EE9CB7}"/>
              </a:ext>
            </a:extLst>
          </p:cNvPr>
          <p:cNvSpPr txBox="1"/>
          <p:nvPr/>
        </p:nvSpPr>
        <p:spPr>
          <a:xfrm>
            <a:off x="4827870" y="2645329"/>
            <a:ext cx="2536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3.</a:t>
            </a:r>
            <a:r>
              <a:rPr lang="ko-KR" altLang="en-US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시연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5BFDBA-F4E2-8149-995F-E657A6BE5F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824568" y="490840"/>
            <a:ext cx="5514093" cy="55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32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7D8924-8331-2A40-B8AF-EAB4222BD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563" y="1221696"/>
            <a:ext cx="9600873" cy="3791859"/>
          </a:xfrm>
          <a:prstGeom prst="rect">
            <a:avLst/>
          </a:prstGeom>
          <a:ln>
            <a:noFill/>
          </a:ln>
          <a:effectLst>
            <a:outerShdw blurRad="292100" dist="10120" dir="5100000" algn="tl" rotWithShape="0">
              <a:srgbClr val="333333">
                <a:alpha val="20535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84F9C7-64DA-E840-AA99-0DAD0AE2A7FD}"/>
              </a:ext>
            </a:extLst>
          </p:cNvPr>
          <p:cNvSpPr/>
          <p:nvPr/>
        </p:nvSpPr>
        <p:spPr>
          <a:xfrm>
            <a:off x="4264701" y="4497049"/>
            <a:ext cx="779489" cy="3147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9FD481B-932B-8540-8F64-72F88EA40069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2D9B1-F940-C14F-8442-83475877F7FC}"/>
              </a:ext>
            </a:extLst>
          </p:cNvPr>
          <p:cNvSpPr txBox="1"/>
          <p:nvPr/>
        </p:nvSpPr>
        <p:spPr>
          <a:xfrm>
            <a:off x="303290" y="312447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정식 앱 출시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AA5E6-02BB-8040-9EAC-6AB4D59A36AF}"/>
              </a:ext>
            </a:extLst>
          </p:cNvPr>
          <p:cNvSpPr txBox="1"/>
          <p:nvPr/>
        </p:nvSpPr>
        <p:spPr>
          <a:xfrm rot="20925343">
            <a:off x="3702570" y="468083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 dirty="0"/>
              <a:t>😂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75E00B-4443-0E4F-9AE3-FA0C3D92A67E}"/>
              </a:ext>
            </a:extLst>
          </p:cNvPr>
          <p:cNvSpPr/>
          <p:nvPr/>
        </p:nvSpPr>
        <p:spPr>
          <a:xfrm>
            <a:off x="3235296" y="5943973"/>
            <a:ext cx="5721439" cy="15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F4740-E4B3-2048-A889-FE5390F99371}"/>
              </a:ext>
            </a:extLst>
          </p:cNvPr>
          <p:cNvSpPr txBox="1"/>
          <p:nvPr/>
        </p:nvSpPr>
        <p:spPr>
          <a:xfrm>
            <a:off x="3235296" y="5696264"/>
            <a:ext cx="5721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구글 근무시간 조정으로 인해 검토 기간이 </a:t>
            </a:r>
            <a:r>
              <a:rPr kumimoji="1" lang="ko-KR" altLang="en-US" sz="2000" b="1" spc="300" dirty="0" err="1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길어짐</a:t>
            </a:r>
            <a:endParaRPr kumimoji="1" lang="ko-Kore-KR" altLang="en-US" spc="300" dirty="0">
              <a:solidFill>
                <a:schemeClr val="bg2">
                  <a:lumMod val="50000"/>
                </a:schemeClr>
              </a:solidFill>
              <a:latin typeface="210 Daylight R" panose="02020603020101020101" pitchFamily="18" charset="-127"/>
              <a:ea typeface="210 Daylight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77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4">
            <a:extLst>
              <a:ext uri="{FF2B5EF4-FFF2-40B4-BE49-F238E27FC236}">
                <a16:creationId xmlns:a16="http://schemas.microsoft.com/office/drawing/2014/main" id="{43125A01-4452-4F41-BA7C-C0E37F85A8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24"/>
            <a:ext cx="12192000" cy="6858000"/>
          </a:xfrm>
          <a:prstGeom prst="rect">
            <a:avLst/>
          </a:prstGeom>
        </p:spPr>
      </p:pic>
      <p:cxnSp>
        <p:nvCxnSpPr>
          <p:cNvPr id="2" name="Прямая соединительная линия 26">
            <a:extLst>
              <a:ext uri="{FF2B5EF4-FFF2-40B4-BE49-F238E27FC236}">
                <a16:creationId xmlns:a16="http://schemas.microsoft.com/office/drawing/2014/main" id="{F6B812B8-3C87-FA40-ACC6-076B58FF3782}"/>
              </a:ext>
            </a:extLst>
          </p:cNvPr>
          <p:cNvCxnSpPr/>
          <p:nvPr/>
        </p:nvCxnSpPr>
        <p:spPr>
          <a:xfrm>
            <a:off x="2567238" y="3040416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6">
            <a:extLst>
              <a:ext uri="{FF2B5EF4-FFF2-40B4-BE49-F238E27FC236}">
                <a16:creationId xmlns:a16="http://schemas.microsoft.com/office/drawing/2014/main" id="{3B9EB142-B917-804D-BC83-0F1908DC2AEA}"/>
              </a:ext>
            </a:extLst>
          </p:cNvPr>
          <p:cNvCxnSpPr/>
          <p:nvPr/>
        </p:nvCxnSpPr>
        <p:spPr>
          <a:xfrm>
            <a:off x="4924331" y="2963440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26">
            <a:extLst>
              <a:ext uri="{FF2B5EF4-FFF2-40B4-BE49-F238E27FC236}">
                <a16:creationId xmlns:a16="http://schemas.microsoft.com/office/drawing/2014/main" id="{89918406-6BD0-2B4C-BD3A-C55DAAD7D75B}"/>
              </a:ext>
            </a:extLst>
          </p:cNvPr>
          <p:cNvCxnSpPr/>
          <p:nvPr/>
        </p:nvCxnSpPr>
        <p:spPr>
          <a:xfrm>
            <a:off x="7280305" y="3037870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26">
            <a:extLst>
              <a:ext uri="{FF2B5EF4-FFF2-40B4-BE49-F238E27FC236}">
                <a16:creationId xmlns:a16="http://schemas.microsoft.com/office/drawing/2014/main" id="{B694D19D-6200-F249-8CA5-0AF36C0EEFFC}"/>
              </a:ext>
            </a:extLst>
          </p:cNvPr>
          <p:cNvCxnSpPr/>
          <p:nvPr/>
        </p:nvCxnSpPr>
        <p:spPr>
          <a:xfrm>
            <a:off x="9597126" y="3037870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11">
            <a:extLst>
              <a:ext uri="{FF2B5EF4-FFF2-40B4-BE49-F238E27FC236}">
                <a16:creationId xmlns:a16="http://schemas.microsoft.com/office/drawing/2014/main" id="{E5D61841-1AA6-2A43-B5D9-AED87FA8F06D}"/>
              </a:ext>
            </a:extLst>
          </p:cNvPr>
          <p:cNvSpPr txBox="1">
            <a:spLocks/>
          </p:cNvSpPr>
          <p:nvPr/>
        </p:nvSpPr>
        <p:spPr>
          <a:xfrm>
            <a:off x="4605333" y="505243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800" b="1" kern="0" spc="600" dirty="0" err="1">
                <a:solidFill>
                  <a:schemeClr val="bg2">
                    <a:lumMod val="50000"/>
                  </a:schemeClr>
                </a:solidFill>
                <a:latin typeface="210 Moderngulrim R" panose="02020603020101020101" pitchFamily="18" charset="-127"/>
                <a:ea typeface="210 Moderngulrim R" panose="02020603020101020101" pitchFamily="18" charset="-127"/>
                <a:cs typeface="Poppins" panose="02000000000000000000" pitchFamily="2" charset="0"/>
              </a:rPr>
              <a:t>윤지선</a:t>
            </a:r>
            <a:endParaRPr lang="en-US" sz="1800" b="1" kern="0" spc="600" dirty="0">
              <a:solidFill>
                <a:schemeClr val="bg2">
                  <a:lumMod val="50000"/>
                </a:schemeClr>
              </a:solidFill>
              <a:latin typeface="210 Moderngulrim R" panose="02020603020101020101" pitchFamily="18" charset="-127"/>
              <a:ea typeface="210 Moderngulrim R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E2A0826C-3661-9644-827A-D1A7F28B3DCE}"/>
              </a:ext>
            </a:extLst>
          </p:cNvPr>
          <p:cNvSpPr txBox="1">
            <a:spLocks/>
          </p:cNvSpPr>
          <p:nvPr/>
        </p:nvSpPr>
        <p:spPr>
          <a:xfrm>
            <a:off x="4659529" y="5424919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kern="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  <a:cs typeface="Poppins" panose="02000000000000000000" pitchFamily="2" charset="0"/>
              </a:rPr>
              <a:t>FRONTEND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E6BBFA-9F12-D646-B214-6430095325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1391" y="2541168"/>
            <a:ext cx="1741292" cy="23180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381185-4963-FC49-93C1-2838B36A7C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0108" y="2541168"/>
            <a:ext cx="1741292" cy="2318095"/>
          </a:xfrm>
          <a:prstGeom prst="rect">
            <a:avLst/>
          </a:prstGeom>
        </p:spPr>
      </p:pic>
      <p:sp>
        <p:nvSpPr>
          <p:cNvPr id="10" name="Текст 11">
            <a:extLst>
              <a:ext uri="{FF2B5EF4-FFF2-40B4-BE49-F238E27FC236}">
                <a16:creationId xmlns:a16="http://schemas.microsoft.com/office/drawing/2014/main" id="{D81DC08C-C3D3-B644-8E21-64F76459B71A}"/>
              </a:ext>
            </a:extLst>
          </p:cNvPr>
          <p:cNvSpPr txBox="1">
            <a:spLocks/>
          </p:cNvSpPr>
          <p:nvPr/>
        </p:nvSpPr>
        <p:spPr>
          <a:xfrm>
            <a:off x="9303841" y="505243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800" b="1" kern="0" spc="600" dirty="0" err="1">
                <a:solidFill>
                  <a:schemeClr val="bg2">
                    <a:lumMod val="50000"/>
                  </a:schemeClr>
                </a:solidFill>
                <a:latin typeface="210 Moderngulrim R" panose="02020603020101020101" pitchFamily="18" charset="-127"/>
                <a:ea typeface="210 Moderngulrim R" panose="02020603020101020101" pitchFamily="18" charset="-127"/>
                <a:cs typeface="Poppins" panose="02000000000000000000" pitchFamily="2" charset="0"/>
              </a:rPr>
              <a:t>황윤호</a:t>
            </a:r>
            <a:endParaRPr lang="en-US" sz="1800" b="1" kern="0" spc="600" dirty="0">
              <a:solidFill>
                <a:schemeClr val="bg2">
                  <a:lumMod val="50000"/>
                </a:schemeClr>
              </a:solidFill>
              <a:latin typeface="210 Moderngulrim R" panose="02020603020101020101" pitchFamily="18" charset="-127"/>
              <a:ea typeface="210 Moderngulrim R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BF1260B3-7F40-8745-80B2-3DF51FC615A7}"/>
              </a:ext>
            </a:extLst>
          </p:cNvPr>
          <p:cNvSpPr txBox="1">
            <a:spLocks/>
          </p:cNvSpPr>
          <p:nvPr/>
        </p:nvSpPr>
        <p:spPr>
          <a:xfrm>
            <a:off x="9276051" y="5424919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ore-KR" sz="1400" kern="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  <a:cs typeface="Poppins" panose="02000000000000000000" pitchFamily="2" charset="0"/>
              </a:rPr>
              <a:t>FRONTEND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A929C4-C4D2-C548-A589-F63DD029DA76}"/>
              </a:ext>
            </a:extLst>
          </p:cNvPr>
          <p:cNvSpPr txBox="1">
            <a:spLocks/>
          </p:cNvSpPr>
          <p:nvPr/>
        </p:nvSpPr>
        <p:spPr>
          <a:xfrm>
            <a:off x="6949410" y="505243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800" b="1" kern="0" spc="600" dirty="0" err="1">
                <a:solidFill>
                  <a:schemeClr val="bg2">
                    <a:lumMod val="50000"/>
                  </a:schemeClr>
                </a:solidFill>
                <a:latin typeface="210 Moderngulrim R" panose="02020603020101020101" pitchFamily="18" charset="-127"/>
                <a:ea typeface="210 Moderngulrim R" panose="02020603020101020101" pitchFamily="18" charset="-127"/>
                <a:cs typeface="Poppins" panose="02000000000000000000" pitchFamily="2" charset="0"/>
              </a:rPr>
              <a:t>이도건</a:t>
            </a:r>
            <a:endParaRPr lang="en-US" sz="1800" b="1" kern="0" spc="600" dirty="0">
              <a:solidFill>
                <a:schemeClr val="bg2">
                  <a:lumMod val="50000"/>
                </a:schemeClr>
              </a:solidFill>
              <a:latin typeface="210 Moderngulrim R" panose="02020603020101020101" pitchFamily="18" charset="-127"/>
              <a:ea typeface="210 Moderngulrim R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86C6EB33-365A-F44D-8ABD-5D3A80C56A86}"/>
              </a:ext>
            </a:extLst>
          </p:cNvPr>
          <p:cNvSpPr txBox="1">
            <a:spLocks/>
          </p:cNvSpPr>
          <p:nvPr/>
        </p:nvSpPr>
        <p:spPr>
          <a:xfrm>
            <a:off x="6942899" y="5424919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ore-KR" sz="1400" kern="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  <a:cs typeface="Poppins" panose="02000000000000000000" pitchFamily="2" charset="0"/>
              </a:rPr>
              <a:t>FRONTEND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591B92-3E4C-FC4D-8542-4B60CE1A47C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22" y="2541168"/>
            <a:ext cx="1738571" cy="2318095"/>
          </a:xfrm>
          <a:prstGeom prst="rect">
            <a:avLst/>
          </a:prstGeom>
        </p:spPr>
      </p:pic>
      <p:sp>
        <p:nvSpPr>
          <p:cNvPr id="15" name="Текст 11">
            <a:extLst>
              <a:ext uri="{FF2B5EF4-FFF2-40B4-BE49-F238E27FC236}">
                <a16:creationId xmlns:a16="http://schemas.microsoft.com/office/drawing/2014/main" id="{5FCB5EC5-F36A-B543-BF64-47B84207B4B5}"/>
              </a:ext>
            </a:extLst>
          </p:cNvPr>
          <p:cNvSpPr txBox="1">
            <a:spLocks/>
          </p:cNvSpPr>
          <p:nvPr/>
        </p:nvSpPr>
        <p:spPr>
          <a:xfrm>
            <a:off x="-107551" y="505243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800" b="1" kern="0" spc="600" dirty="0" err="1">
                <a:solidFill>
                  <a:schemeClr val="bg2">
                    <a:lumMod val="50000"/>
                  </a:schemeClr>
                </a:solidFill>
                <a:latin typeface="210 Moderngulrim R" panose="02020603020101020101" pitchFamily="18" charset="-127"/>
                <a:ea typeface="210 Moderngulrim R" panose="02020603020101020101" pitchFamily="18" charset="-127"/>
                <a:cs typeface="Poppins" panose="02000000000000000000" pitchFamily="2" charset="0"/>
              </a:rPr>
              <a:t>박다윤</a:t>
            </a:r>
            <a:endParaRPr lang="en-US" sz="1800" b="1" kern="0" spc="600" dirty="0">
              <a:solidFill>
                <a:schemeClr val="bg2">
                  <a:lumMod val="50000"/>
                </a:schemeClr>
              </a:solidFill>
              <a:latin typeface="210 Moderngulrim R" panose="02020603020101020101" pitchFamily="18" charset="-127"/>
              <a:ea typeface="210 Moderngulrim R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E6959DA5-FDBE-9245-A0F4-6A61612C1E9A}"/>
              </a:ext>
            </a:extLst>
          </p:cNvPr>
          <p:cNvSpPr txBox="1">
            <a:spLocks/>
          </p:cNvSpPr>
          <p:nvPr/>
        </p:nvSpPr>
        <p:spPr>
          <a:xfrm>
            <a:off x="-107551" y="5424919"/>
            <a:ext cx="2995713" cy="530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kern="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  <a:cs typeface="Poppins" panose="02000000000000000000" pitchFamily="2" charset="0"/>
              </a:rPr>
              <a:t>BACKEND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ED77785-9DEE-8A44-AEC7-AACD7B88551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844" y="2541168"/>
            <a:ext cx="1741292" cy="2318095"/>
          </a:xfrm>
          <a:prstGeom prst="rect">
            <a:avLst/>
          </a:prstGeom>
        </p:spPr>
      </p:pic>
      <p:sp>
        <p:nvSpPr>
          <p:cNvPr id="18" name="Текст 11">
            <a:extLst>
              <a:ext uri="{FF2B5EF4-FFF2-40B4-BE49-F238E27FC236}">
                <a16:creationId xmlns:a16="http://schemas.microsoft.com/office/drawing/2014/main" id="{B86B2116-34C0-4848-B390-D3CF054C356E}"/>
              </a:ext>
            </a:extLst>
          </p:cNvPr>
          <p:cNvSpPr txBox="1">
            <a:spLocks/>
          </p:cNvSpPr>
          <p:nvPr/>
        </p:nvSpPr>
        <p:spPr>
          <a:xfrm>
            <a:off x="2272718" y="5052433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800" b="1" kern="0" spc="600" dirty="0" err="1">
                <a:solidFill>
                  <a:schemeClr val="bg2">
                    <a:lumMod val="50000"/>
                  </a:schemeClr>
                </a:solidFill>
                <a:latin typeface="210 Moderngulrim R" panose="02020603020101020101" pitchFamily="18" charset="-127"/>
                <a:ea typeface="210 Moderngulrim R" panose="02020603020101020101" pitchFamily="18" charset="-127"/>
                <a:cs typeface="Poppins" panose="02000000000000000000" pitchFamily="2" charset="0"/>
              </a:rPr>
              <a:t>신충현</a:t>
            </a:r>
            <a:endParaRPr lang="en-US" sz="1800" b="1" kern="0" spc="600" dirty="0">
              <a:solidFill>
                <a:schemeClr val="bg2">
                  <a:lumMod val="50000"/>
                </a:schemeClr>
              </a:solidFill>
              <a:latin typeface="210 Moderngulrim R" panose="02020603020101020101" pitchFamily="18" charset="-127"/>
              <a:ea typeface="210 Moderngulrim R" panose="02020603020101020101" pitchFamily="18" charset="-127"/>
              <a:cs typeface="Poppins" panose="02000000000000000000" pitchFamily="2" charset="0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8665E06F-0BCC-8448-AE94-4E9F19A7AF13}"/>
              </a:ext>
            </a:extLst>
          </p:cNvPr>
          <p:cNvSpPr txBox="1">
            <a:spLocks/>
          </p:cNvSpPr>
          <p:nvPr/>
        </p:nvSpPr>
        <p:spPr>
          <a:xfrm>
            <a:off x="2233433" y="5424919"/>
            <a:ext cx="2995713" cy="1047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kern="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  <a:cs typeface="Poppins" panose="02000000000000000000" pitchFamily="2" charset="0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ko-KR" altLang="en-US" sz="1400" kern="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  <a:cs typeface="Poppins" panose="02000000000000000000" pitchFamily="2" charset="0"/>
              </a:rPr>
              <a:t>팀장</a:t>
            </a:r>
            <a:endParaRPr lang="en-US" altLang="ko-KR" sz="1400" kern="0" spc="300" dirty="0">
              <a:solidFill>
                <a:schemeClr val="bg2">
                  <a:lumMod val="50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  <a:cs typeface="Poppins" panose="02000000000000000000" pitchFamily="2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AF99521-95AE-2F40-94E7-9BA05E979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27" y="2541168"/>
            <a:ext cx="1762636" cy="2343269"/>
          </a:xfrm>
          <a:prstGeom prst="rect">
            <a:avLst/>
          </a:prstGeom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6AD74C4-58E8-8340-B916-6EDFB7764BC1}"/>
              </a:ext>
            </a:extLst>
          </p:cNvPr>
          <p:cNvSpPr/>
          <p:nvPr/>
        </p:nvSpPr>
        <p:spPr>
          <a:xfrm>
            <a:off x="5667584" y="541456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B30E36-06C6-F148-9498-17DA544528BD}"/>
              </a:ext>
            </a:extLst>
          </p:cNvPr>
          <p:cNvSpPr txBox="1"/>
          <p:nvPr/>
        </p:nvSpPr>
        <p:spPr>
          <a:xfrm>
            <a:off x="4780577" y="714144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A403</a:t>
            </a:r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</a:t>
            </a:r>
            <a:r>
              <a:rPr lang="en-US" altLang="ko-KR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MEMBER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5CC8C3-78DB-4B45-86F9-1BD5DCEB9224}"/>
              </a:ext>
            </a:extLst>
          </p:cNvPr>
          <p:cNvSpPr txBox="1"/>
          <p:nvPr/>
        </p:nvSpPr>
        <p:spPr>
          <a:xfrm>
            <a:off x="815787" y="1297605"/>
            <a:ext cx="105604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4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“</a:t>
            </a:r>
            <a:r>
              <a:rPr kumimoji="1" lang="ko-KR" altLang="en-US" sz="14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피할 수 없다면 즐기면서 하자</a:t>
            </a:r>
            <a:r>
              <a:rPr kumimoji="1" lang="en-US" altLang="ko-KR" sz="1400" spc="300" dirty="0">
                <a:solidFill>
                  <a:schemeClr val="bg2">
                    <a:lumMod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06502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C9C60A-7A93-014E-ACDB-DEF06339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21" y="711544"/>
            <a:ext cx="8992957" cy="5720781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CAF8D1E-5B0A-B749-9625-46CB2CF23AB8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14A12-F7A5-FF4A-92A8-0C1E805EFA6E}"/>
              </a:ext>
            </a:extLst>
          </p:cNvPr>
          <p:cNvSpPr txBox="1"/>
          <p:nvPr/>
        </p:nvSpPr>
        <p:spPr>
          <a:xfrm>
            <a:off x="303290" y="312447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3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Apk</a:t>
            </a:r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파일 공유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CD1A94-8D06-B64E-987C-30173ECBC5C1}"/>
              </a:ext>
            </a:extLst>
          </p:cNvPr>
          <p:cNvSpPr/>
          <p:nvPr/>
        </p:nvSpPr>
        <p:spPr>
          <a:xfrm>
            <a:off x="9095576" y="6394165"/>
            <a:ext cx="2860077" cy="152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32943-C883-FE42-9405-153D760767AC}"/>
              </a:ext>
            </a:extLst>
          </p:cNvPr>
          <p:cNvSpPr txBox="1"/>
          <p:nvPr/>
        </p:nvSpPr>
        <p:spPr>
          <a:xfrm>
            <a:off x="9095576" y="6238789"/>
            <a:ext cx="2860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이메일 제공 동의 필수입니다😍</a:t>
            </a:r>
            <a:endParaRPr kumimoji="1" lang="ko-Kore-KR" altLang="en-US" sz="1200" spc="300" dirty="0">
              <a:solidFill>
                <a:schemeClr val="bg2">
                  <a:lumMod val="50000"/>
                </a:schemeClr>
              </a:solidFill>
              <a:latin typeface="210 Daylight R" panose="02020603020101020101" pitchFamily="18" charset="-127"/>
              <a:ea typeface="210 Daylight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E4D68-A736-B04A-8307-94FD0235AFD7}"/>
              </a:ext>
            </a:extLst>
          </p:cNvPr>
          <p:cNvSpPr txBox="1"/>
          <p:nvPr/>
        </p:nvSpPr>
        <p:spPr>
          <a:xfrm>
            <a:off x="4375015" y="573044"/>
            <a:ext cx="3441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" altLang="ko-Kore-KR" sz="1200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  <a:hlinkClick r:id="rId3"/>
              </a:rPr>
              <a:t>http://k4a403.p.ssafy.io:8080/</a:t>
            </a:r>
            <a:endParaRPr kumimoji="1" lang="en" altLang="ko-Kore-KR" sz="1200" spc="300" dirty="0">
              <a:solidFill>
                <a:schemeClr val="bg2">
                  <a:lumMod val="50000"/>
                </a:schemeClr>
              </a:solidFill>
              <a:latin typeface="210 Daylight R" panose="02020603020101020101" pitchFamily="18" charset="-127"/>
              <a:ea typeface="210 Daylight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837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FFB6483-740A-4849-B75E-FBCF2CF45A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482" y="0"/>
            <a:ext cx="12196482" cy="81309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C46D6E-2BB4-2046-A40E-35295C823A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 rot="21028067">
            <a:off x="2162514" y="559811"/>
            <a:ext cx="5514093" cy="5514093"/>
          </a:xfrm>
          <a:prstGeom prst="rect">
            <a:avLst/>
          </a:prstGeom>
        </p:spPr>
      </p:pic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BCC47007-92A3-7E4F-B58B-8FF0F439E0EF}"/>
              </a:ext>
            </a:extLst>
          </p:cNvPr>
          <p:cNvSpPr/>
          <p:nvPr/>
        </p:nvSpPr>
        <p:spPr>
          <a:xfrm>
            <a:off x="711200" y="671955"/>
            <a:ext cx="10769600" cy="5514093"/>
          </a:xfrm>
          <a:prstGeom prst="bracketPair">
            <a:avLst/>
          </a:prstGeom>
          <a:ln w="1270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7EA71-AA09-7246-ABF5-1912A2EE9CB7}"/>
              </a:ext>
            </a:extLst>
          </p:cNvPr>
          <p:cNvSpPr txBox="1"/>
          <p:nvPr/>
        </p:nvSpPr>
        <p:spPr>
          <a:xfrm>
            <a:off x="2896257" y="2645329"/>
            <a:ext cx="6399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4.</a:t>
            </a:r>
            <a:r>
              <a:rPr lang="ko-KR" altLang="en-US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기술 </a:t>
            </a:r>
            <a:r>
              <a:rPr lang="en-US" altLang="ko-KR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&amp;</a:t>
            </a:r>
            <a:r>
              <a:rPr lang="ko-KR" altLang="en-US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산출물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5BFDBA-F4E2-8149-995F-E657A6BE5FF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5824568" y="490840"/>
            <a:ext cx="5514093" cy="55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12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7980393-1C86-8B4B-AA33-73C316070A2F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AFCD6-92F5-D04B-8E9F-29ECAD89D49E}"/>
              </a:ext>
            </a:extLst>
          </p:cNvPr>
          <p:cNvSpPr txBox="1"/>
          <p:nvPr/>
        </p:nvSpPr>
        <p:spPr>
          <a:xfrm>
            <a:off x="303292" y="312447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기술 스택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A415E-C962-794A-B5F8-DD1685F6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26" y="1110930"/>
            <a:ext cx="9530473" cy="543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35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FAB5E1E-E9C1-CB4E-AF21-ECF0A5987E1F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E5867-C10D-C140-9C9F-39335CE341FA}"/>
              </a:ext>
            </a:extLst>
          </p:cNvPr>
          <p:cNvSpPr txBox="1"/>
          <p:nvPr/>
        </p:nvSpPr>
        <p:spPr>
          <a:xfrm>
            <a:off x="303290" y="312447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시스템 아키텍처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0DDB2F-F442-8F43-83B9-251AD37A8ACA}"/>
              </a:ext>
            </a:extLst>
          </p:cNvPr>
          <p:cNvGrpSpPr/>
          <p:nvPr/>
        </p:nvGrpSpPr>
        <p:grpSpPr>
          <a:xfrm>
            <a:off x="728764" y="898122"/>
            <a:ext cx="11019167" cy="5743566"/>
            <a:chOff x="80764" y="468081"/>
            <a:chExt cx="11698177" cy="6097489"/>
          </a:xfrm>
        </p:grpSpPr>
        <p:pic>
          <p:nvPicPr>
            <p:cNvPr id="1048" name="Picture 24" descr="REST API란 무엇일까?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0322" y="2386052"/>
              <a:ext cx="1220941" cy="64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64072EB-8892-3041-AB7D-761BE521C8CC}"/>
                </a:ext>
              </a:extLst>
            </p:cNvPr>
            <p:cNvSpPr/>
            <p:nvPr/>
          </p:nvSpPr>
          <p:spPr>
            <a:xfrm>
              <a:off x="3507129" y="1441435"/>
              <a:ext cx="8167340" cy="43782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601D65-5467-634B-B434-776F1FB1A987}"/>
                </a:ext>
              </a:extLst>
            </p:cNvPr>
            <p:cNvSpPr/>
            <p:nvPr/>
          </p:nvSpPr>
          <p:spPr>
            <a:xfrm>
              <a:off x="5802947" y="2262489"/>
              <a:ext cx="5559609" cy="3182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BC03D1-A36D-1941-A7CF-421F04C38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2223" y="3216851"/>
              <a:ext cx="1130661" cy="115327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9BCB376-0739-2747-8F0A-03A605DD2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0498" y="3635515"/>
              <a:ext cx="1013385" cy="270451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A4F8562-334A-8646-9790-4620AA44C5FD}"/>
                </a:ext>
              </a:extLst>
            </p:cNvPr>
            <p:cNvGrpSpPr/>
            <p:nvPr/>
          </p:nvGrpSpPr>
          <p:grpSpPr>
            <a:xfrm>
              <a:off x="7143934" y="3117679"/>
              <a:ext cx="1250662" cy="1279250"/>
              <a:chOff x="8604788" y="2803307"/>
              <a:chExt cx="3111815" cy="244433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3EF3848-4ACD-964F-824A-74BA55C28C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04788" y="2803307"/>
                <a:ext cx="2042677" cy="195732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7A1AFC-F68D-AF47-A2D0-E1DCB5453CDF}"/>
                  </a:ext>
                </a:extLst>
              </p:cNvPr>
              <p:cNvSpPr txBox="1"/>
              <p:nvPr/>
            </p:nvSpPr>
            <p:spPr>
              <a:xfrm>
                <a:off x="8887836" y="4688956"/>
                <a:ext cx="2828767" cy="558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ore-KR" sz="1300" dirty="0">
                    <a:latin typeface="NanumSquareOTF_ac" panose="020B0600000101010101" pitchFamily="34" charset="-127"/>
                    <a:ea typeface="NanumSquareOTF_ac" panose="020B0600000101010101" pitchFamily="34" charset="-127"/>
                  </a:rPr>
                  <a:t>SpringBoot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C782FC-1E93-6C4C-BD2B-99FCCAE7C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65088" y="3570510"/>
              <a:ext cx="1342436" cy="107468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554E4E-8D17-3041-BABF-6F5C6010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870" y="3911836"/>
              <a:ext cx="1110000" cy="2270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673EF17-68C1-9244-95C1-30FF2B396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1664" y="1014145"/>
              <a:ext cx="1342436" cy="164695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0797811-6272-414E-9701-45D4A873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1220" y="3075858"/>
              <a:ext cx="3071235" cy="32595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B6D74CB-E418-8A4F-B15F-DCE9417C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64" y="3181735"/>
              <a:ext cx="1210875" cy="131848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7623F5-80F9-BE4B-A674-EF1059251913}"/>
                </a:ext>
              </a:extLst>
            </p:cNvPr>
            <p:cNvSpPr txBox="1"/>
            <p:nvPr/>
          </p:nvSpPr>
          <p:spPr>
            <a:xfrm>
              <a:off x="3449952" y="5919239"/>
              <a:ext cx="167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&lt;Server&gt;</a:t>
              </a:r>
            </a:p>
            <a:p>
              <a:endParaRPr lang="en-US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86B702-5158-6341-93F1-04DC7D416F29}"/>
                </a:ext>
              </a:extLst>
            </p:cNvPr>
            <p:cNvSpPr txBox="1"/>
            <p:nvPr/>
          </p:nvSpPr>
          <p:spPr>
            <a:xfrm>
              <a:off x="609600" y="5790965"/>
              <a:ext cx="1674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&lt;Client&gt;</a:t>
              </a:r>
            </a:p>
            <a:p>
              <a:endParaRPr lang="en-US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ABF576-15D2-CB4F-AEC8-0A190031469D}"/>
                </a:ext>
              </a:extLst>
            </p:cNvPr>
            <p:cNvSpPr txBox="1"/>
            <p:nvPr/>
          </p:nvSpPr>
          <p:spPr>
            <a:xfrm>
              <a:off x="5802945" y="2572917"/>
              <a:ext cx="21706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NanumSquareOTF_ac" panose="020B0600000101010101" pitchFamily="34" charset="-127"/>
                  <a:ea typeface="NanumSquareOTF_ac" panose="020B0600000101010101" pitchFamily="34" charset="-127"/>
                </a:rPr>
                <a:t>&lt;Proxy&gt;</a:t>
              </a:r>
            </a:p>
            <a:p>
              <a:endParaRPr lang="en-US" dirty="0">
                <a:latin typeface="NanumSquareOTF_ac" panose="020B0600000101010101" pitchFamily="34" charset="-127"/>
                <a:ea typeface="NanumSquareOTF_ac" panose="020B0600000101010101" pitchFamily="34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6704784-6535-2547-BABC-86ABF75F0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191" y="1485111"/>
              <a:ext cx="2304784" cy="640218"/>
            </a:xfrm>
            <a:prstGeom prst="rect">
              <a:avLst/>
            </a:prstGeom>
          </p:spPr>
        </p:pic>
        <p:pic>
          <p:nvPicPr>
            <p:cNvPr id="1026" name="Picture 2" descr="Redis - Redis!?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064" y="2153229"/>
              <a:ext cx="1893891" cy="151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9554E4E-8D17-3041-BABF-6F5C6010D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360157">
              <a:off x="8344061" y="3260124"/>
              <a:ext cx="1110000" cy="227036"/>
            </a:xfrm>
            <a:prstGeom prst="rect">
              <a:avLst/>
            </a:prstGeom>
          </p:spPr>
        </p:pic>
        <p:pic>
          <p:nvPicPr>
            <p:cNvPr id="1028" name="Picture 4" descr="초보를 위한 도커 안내서 - 도커란 무엇인가?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4965" y="4702315"/>
              <a:ext cx="1413976" cy="1261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인턴 Study #10. Jenkins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135" y="468081"/>
              <a:ext cx="1525741" cy="762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GitLab 설치 및 설정하기 : 네이버 블로그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520" y="623199"/>
              <a:ext cx="1287342" cy="487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0797811-6272-414E-9701-45D4A873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220" y="4165603"/>
              <a:ext cx="3071235" cy="325956"/>
            </a:xfrm>
            <a:prstGeom prst="rect">
              <a:avLst/>
            </a:prstGeom>
          </p:spPr>
        </p:pic>
        <p:pic>
          <p:nvPicPr>
            <p:cNvPr id="43" name="Picture 2" descr="Firebas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6613" y="3401815"/>
              <a:ext cx="818819" cy="818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8727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7"/>
          <a:stretch/>
        </p:blipFill>
        <p:spPr>
          <a:xfrm>
            <a:off x="3721100" y="298977"/>
            <a:ext cx="8229600" cy="6419324"/>
          </a:xfrm>
          <a:prstGeom prst="rect">
            <a:avLst/>
          </a:prstGeom>
        </p:spPr>
      </p:pic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E54D265-8901-DC4C-8456-3B1518151681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1CAFE7-C3AF-C643-8E18-BB3608DA3164}"/>
              </a:ext>
            </a:extLst>
          </p:cNvPr>
          <p:cNvSpPr txBox="1"/>
          <p:nvPr/>
        </p:nvSpPr>
        <p:spPr>
          <a:xfrm>
            <a:off x="303290" y="31244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시퀀스다이어그램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13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3B0CB55-F6CF-A74E-93A0-EBB7E1BE9299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1553E-6ABF-A44C-B6D4-04226DAB845B}"/>
              </a:ext>
            </a:extLst>
          </p:cNvPr>
          <p:cNvSpPr txBox="1"/>
          <p:nvPr/>
        </p:nvSpPr>
        <p:spPr>
          <a:xfrm>
            <a:off x="303290" y="312447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프로토콜정의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3F44DC-FF09-6842-A8C5-C4E1EA1A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65" y="82446"/>
            <a:ext cx="9607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6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31B21C-7B1F-3844-98AE-B5EB50B78E76}"/>
              </a:ext>
            </a:extLst>
          </p:cNvPr>
          <p:cNvSpPr/>
          <p:nvPr/>
        </p:nvSpPr>
        <p:spPr>
          <a:xfrm>
            <a:off x="1" y="1"/>
            <a:ext cx="12192001" cy="6858001"/>
          </a:xfrm>
          <a:prstGeom prst="rect">
            <a:avLst/>
          </a:prstGeom>
          <a:solidFill>
            <a:srgbClr val="DBE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F0B38D-EB56-734D-8439-C84398DB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229" y="2327930"/>
            <a:ext cx="2217325" cy="2202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9582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9313CC-9EB2-8243-BD55-2C4B57642E69}"/>
              </a:ext>
            </a:extLst>
          </p:cNvPr>
          <p:cNvSpPr txBox="1"/>
          <p:nvPr/>
        </p:nvSpPr>
        <p:spPr>
          <a:xfrm>
            <a:off x="5219072" y="2805588"/>
            <a:ext cx="5872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ore-KR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MARS</a:t>
            </a:r>
            <a:r>
              <a:rPr kumimoji="1" lang="ko-KR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에 담긴 추억의 세상에서</a:t>
            </a:r>
            <a:endParaRPr kumimoji="1" lang="en-US" altLang="ko-KR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kumimoji="1" lang="ko-KR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그 시절</a:t>
            </a:r>
            <a:r>
              <a:rPr kumimoji="1" lang="en-US" altLang="ko-KR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,</a:t>
            </a:r>
            <a:r>
              <a:rPr kumimoji="1" lang="ko-KR" altLang="en-US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 그 곳으로의 여행을 시작해보세요</a:t>
            </a:r>
            <a:r>
              <a:rPr kumimoji="1" lang="en-US" altLang="ko-KR" sz="20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.</a:t>
            </a:r>
            <a:endParaRPr kumimoji="1" lang="ko-Kore-KR" altLang="en-US" sz="2000" b="1" spc="300" dirty="0">
              <a:solidFill>
                <a:schemeClr val="tx1">
                  <a:lumMod val="50000"/>
                  <a:lumOff val="50000"/>
                </a:schemeClr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A8858A-8156-7144-8CE1-7348F332239D}"/>
              </a:ext>
            </a:extLst>
          </p:cNvPr>
          <p:cNvGrpSpPr/>
          <p:nvPr/>
        </p:nvGrpSpPr>
        <p:grpSpPr>
          <a:xfrm>
            <a:off x="4678949" y="2706462"/>
            <a:ext cx="540123" cy="377952"/>
            <a:chOff x="4352544" y="633984"/>
            <a:chExt cx="3023616" cy="171907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1D95846-9E6D-2144-B74A-3A0F3633E44A}"/>
                </a:ext>
              </a:extLst>
            </p:cNvPr>
            <p:cNvSpPr/>
            <p:nvPr/>
          </p:nvSpPr>
          <p:spPr>
            <a:xfrm>
              <a:off x="4352544" y="1499616"/>
              <a:ext cx="853440" cy="853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막힌 원호 15">
              <a:extLst>
                <a:ext uri="{FF2B5EF4-FFF2-40B4-BE49-F238E27FC236}">
                  <a16:creationId xmlns:a16="http://schemas.microsoft.com/office/drawing/2014/main" id="{4BCDDA10-42D0-234B-BD84-B1BBFD4CB223}"/>
                </a:ext>
              </a:extLst>
            </p:cNvPr>
            <p:cNvSpPr/>
            <p:nvPr/>
          </p:nvSpPr>
          <p:spPr>
            <a:xfrm rot="16200000">
              <a:off x="4352544" y="633984"/>
              <a:ext cx="1682496" cy="1682496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3E168AA-8854-744B-9250-979A112FBAD8}"/>
                </a:ext>
              </a:extLst>
            </p:cNvPr>
            <p:cNvSpPr/>
            <p:nvPr/>
          </p:nvSpPr>
          <p:spPr>
            <a:xfrm>
              <a:off x="5693664" y="1499616"/>
              <a:ext cx="853440" cy="853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막힌 원호 18">
              <a:extLst>
                <a:ext uri="{FF2B5EF4-FFF2-40B4-BE49-F238E27FC236}">
                  <a16:creationId xmlns:a16="http://schemas.microsoft.com/office/drawing/2014/main" id="{EECDABA2-71E9-324A-9DDC-B1FF86825F43}"/>
                </a:ext>
              </a:extLst>
            </p:cNvPr>
            <p:cNvSpPr/>
            <p:nvPr/>
          </p:nvSpPr>
          <p:spPr>
            <a:xfrm rot="16200000">
              <a:off x="5693664" y="633984"/>
              <a:ext cx="1682496" cy="1682496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10F0EE-4623-A844-9374-4B58CD3F4C74}"/>
              </a:ext>
            </a:extLst>
          </p:cNvPr>
          <p:cNvGrpSpPr/>
          <p:nvPr/>
        </p:nvGrpSpPr>
        <p:grpSpPr>
          <a:xfrm rot="10800000">
            <a:off x="10800993" y="3863105"/>
            <a:ext cx="540123" cy="377952"/>
            <a:chOff x="4352544" y="633984"/>
            <a:chExt cx="3023616" cy="171907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B822E18-C8CF-0746-A5D1-DEF471E8E6A8}"/>
                </a:ext>
              </a:extLst>
            </p:cNvPr>
            <p:cNvSpPr/>
            <p:nvPr/>
          </p:nvSpPr>
          <p:spPr>
            <a:xfrm>
              <a:off x="4352544" y="1499615"/>
              <a:ext cx="853440" cy="85344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막힌 원호 15">
              <a:extLst>
                <a:ext uri="{FF2B5EF4-FFF2-40B4-BE49-F238E27FC236}">
                  <a16:creationId xmlns:a16="http://schemas.microsoft.com/office/drawing/2014/main" id="{1C87AC3D-EE98-864F-B1C3-830FB482D26A}"/>
                </a:ext>
              </a:extLst>
            </p:cNvPr>
            <p:cNvSpPr/>
            <p:nvPr/>
          </p:nvSpPr>
          <p:spPr>
            <a:xfrm rot="16200000">
              <a:off x="4352544" y="633984"/>
              <a:ext cx="1682496" cy="1682496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D4DD5AB-C18E-CD47-8BE3-72FDC4638A63}"/>
                </a:ext>
              </a:extLst>
            </p:cNvPr>
            <p:cNvSpPr/>
            <p:nvPr/>
          </p:nvSpPr>
          <p:spPr>
            <a:xfrm>
              <a:off x="5693664" y="1499616"/>
              <a:ext cx="853440" cy="853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막힌 원호 18">
              <a:extLst>
                <a:ext uri="{FF2B5EF4-FFF2-40B4-BE49-F238E27FC236}">
                  <a16:creationId xmlns:a16="http://schemas.microsoft.com/office/drawing/2014/main" id="{DAB23A47-D65D-EB49-940B-DBFFD7DB5AD8}"/>
                </a:ext>
              </a:extLst>
            </p:cNvPr>
            <p:cNvSpPr/>
            <p:nvPr/>
          </p:nvSpPr>
          <p:spPr>
            <a:xfrm rot="16200000">
              <a:off x="5693664" y="633984"/>
              <a:ext cx="1682496" cy="1682496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93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08F26F-6289-DB43-BD0C-644F370BC14D}"/>
              </a:ext>
            </a:extLst>
          </p:cNvPr>
          <p:cNvGrpSpPr/>
          <p:nvPr/>
        </p:nvGrpSpPr>
        <p:grpSpPr>
          <a:xfrm>
            <a:off x="5487501" y="588117"/>
            <a:ext cx="1217000" cy="634353"/>
            <a:chOff x="5487501" y="541456"/>
            <a:chExt cx="1217000" cy="634353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B4EEA169-79EE-A247-8417-C7B280C0ECF5}"/>
                </a:ext>
              </a:extLst>
            </p:cNvPr>
            <p:cNvSpPr/>
            <p:nvPr/>
          </p:nvSpPr>
          <p:spPr>
            <a:xfrm>
              <a:off x="5667584" y="541456"/>
              <a:ext cx="766916" cy="4824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67ED9A-5C9B-D54F-A8F1-36DAF0D5E5A5}"/>
                </a:ext>
              </a:extLst>
            </p:cNvPr>
            <p:cNvSpPr txBox="1"/>
            <p:nvPr/>
          </p:nvSpPr>
          <p:spPr>
            <a:xfrm>
              <a:off x="5487501" y="714144"/>
              <a:ext cx="12170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spc="3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INDEX</a:t>
              </a:r>
              <a:endParaRPr lang="ko-KR" altLang="en-US" sz="2400" b="1" spc="3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223F61-92D5-7947-8A31-2CD4ECDC3F13}"/>
              </a:ext>
            </a:extLst>
          </p:cNvPr>
          <p:cNvGrpSpPr/>
          <p:nvPr/>
        </p:nvGrpSpPr>
        <p:grpSpPr>
          <a:xfrm>
            <a:off x="1539520" y="1824927"/>
            <a:ext cx="9789959" cy="4362510"/>
            <a:chOff x="1197096" y="1907373"/>
            <a:chExt cx="9789959" cy="436251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F9AD9A6-7EDC-FB44-B740-8DA0693B19A4}"/>
                </a:ext>
              </a:extLst>
            </p:cNvPr>
            <p:cNvGrpSpPr/>
            <p:nvPr/>
          </p:nvGrpSpPr>
          <p:grpSpPr>
            <a:xfrm>
              <a:off x="1209765" y="3364236"/>
              <a:ext cx="1440112" cy="2375677"/>
              <a:chOff x="2313145" y="3364234"/>
              <a:chExt cx="1440112" cy="2375677"/>
            </a:xfrm>
          </p:grpSpPr>
          <p:sp>
            <p:nvSpPr>
              <p:cNvPr id="6" name="Freeform 24">
                <a:extLst>
                  <a:ext uri="{FF2B5EF4-FFF2-40B4-BE49-F238E27FC236}">
                    <a16:creationId xmlns:a16="http://schemas.microsoft.com/office/drawing/2014/main" id="{30FA2F46-43B9-5D4D-BEE0-F2A2D25F2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2776" y="4662996"/>
                <a:ext cx="32961" cy="964723"/>
              </a:xfrm>
              <a:custGeom>
                <a:avLst/>
                <a:gdLst>
                  <a:gd name="T0" fmla="*/ 18 w 36"/>
                  <a:gd name="T1" fmla="*/ 1051 h 1051"/>
                  <a:gd name="T2" fmla="*/ 0 w 36"/>
                  <a:gd name="T3" fmla="*/ 1040 h 1051"/>
                  <a:gd name="T4" fmla="*/ 0 w 36"/>
                  <a:gd name="T5" fmla="*/ 11 h 1051"/>
                  <a:gd name="T6" fmla="*/ 18 w 36"/>
                  <a:gd name="T7" fmla="*/ 0 h 1051"/>
                  <a:gd name="T8" fmla="*/ 36 w 36"/>
                  <a:gd name="T9" fmla="*/ 11 h 1051"/>
                  <a:gd name="T10" fmla="*/ 36 w 36"/>
                  <a:gd name="T11" fmla="*/ 1040 h 1051"/>
                  <a:gd name="T12" fmla="*/ 18 w 36"/>
                  <a:gd name="T13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51">
                    <a:moveTo>
                      <a:pt x="18" y="1051"/>
                    </a:moveTo>
                    <a:cubicBezTo>
                      <a:pt x="8" y="1051"/>
                      <a:pt x="0" y="1046"/>
                      <a:pt x="0" y="104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8" y="0"/>
                      <a:pt x="18" y="0"/>
                    </a:cubicBezTo>
                    <a:cubicBezTo>
                      <a:pt x="28" y="0"/>
                      <a:pt x="36" y="5"/>
                      <a:pt x="36" y="11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6"/>
                      <a:pt x="28" y="1051"/>
                      <a:pt x="18" y="105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6402C142-518A-7B42-A271-FCBBDFD47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145" y="3364234"/>
                <a:ext cx="1440112" cy="1442647"/>
              </a:xfrm>
              <a:prstGeom prst="ellipse">
                <a:avLst/>
              </a:prstGeom>
              <a:solidFill>
                <a:srgbClr val="CBDCEE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0" name="Oval 25">
                <a:extLst>
                  <a:ext uri="{FF2B5EF4-FFF2-40B4-BE49-F238E27FC236}">
                    <a16:creationId xmlns:a16="http://schemas.microsoft.com/office/drawing/2014/main" id="{AA8DD9E6-5ACD-C74F-8AC8-D27A43516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1218" y="5482567"/>
                <a:ext cx="256711" cy="25734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1" name="Rectangle 7">
                <a:extLst>
                  <a:ext uri="{FF2B5EF4-FFF2-40B4-BE49-F238E27FC236}">
                    <a16:creationId xmlns:a16="http://schemas.microsoft.com/office/drawing/2014/main" id="{D3C675D8-7C75-C148-8A87-48725B756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1012" y="3411868"/>
                <a:ext cx="1344378" cy="134674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EB839C-DC9F-3845-8375-88AADEAD7D01}"/>
                  </a:ext>
                </a:extLst>
              </p:cNvPr>
              <p:cNvSpPr txBox="1"/>
              <p:nvPr/>
            </p:nvSpPr>
            <p:spPr>
              <a:xfrm>
                <a:off x="2795384" y="3789292"/>
                <a:ext cx="4667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>
                        <a:lumMod val="50000"/>
                      </a:schemeClr>
                    </a:solidFill>
                    <a:latin typeface="DXMSubtitlesStd Medium" panose="02020600000000000000" pitchFamily="18" charset="-127"/>
                    <a:ea typeface="DXMSubtitlesStd Medium" panose="02020600000000000000" pitchFamily="18" charset="-127"/>
                    <a:cs typeface="Calibri" panose="020F0502020204030204" pitchFamily="34" charset="0"/>
                  </a:rPr>
                  <a:t>0</a:t>
                </a:r>
                <a:endParaRPr lang="en-US" sz="4000" b="1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76B5AD0-B183-6549-823B-A1E69EADBA0F}"/>
                </a:ext>
              </a:extLst>
            </p:cNvPr>
            <p:cNvGrpSpPr/>
            <p:nvPr/>
          </p:nvGrpSpPr>
          <p:grpSpPr>
            <a:xfrm>
              <a:off x="3177406" y="2448662"/>
              <a:ext cx="1440745" cy="2392791"/>
              <a:chOff x="3859401" y="2414090"/>
              <a:chExt cx="1440745" cy="2392791"/>
            </a:xfrm>
          </p:grpSpPr>
          <p:sp>
            <p:nvSpPr>
              <p:cNvPr id="2" name="Freeform 28">
                <a:extLst>
                  <a:ext uri="{FF2B5EF4-FFF2-40B4-BE49-F238E27FC236}">
                    <a16:creationId xmlns:a16="http://schemas.microsoft.com/office/drawing/2014/main" id="{441D7C04-9759-E041-969C-255782732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445" y="2526916"/>
                <a:ext cx="32961" cy="964089"/>
              </a:xfrm>
              <a:custGeom>
                <a:avLst/>
                <a:gdLst>
                  <a:gd name="T0" fmla="*/ 18 w 36"/>
                  <a:gd name="T1" fmla="*/ 0 h 1050"/>
                  <a:gd name="T2" fmla="*/ 36 w 36"/>
                  <a:gd name="T3" fmla="*/ 10 h 1050"/>
                  <a:gd name="T4" fmla="*/ 36 w 36"/>
                  <a:gd name="T5" fmla="*/ 1040 h 1050"/>
                  <a:gd name="T6" fmla="*/ 18 w 36"/>
                  <a:gd name="T7" fmla="*/ 1050 h 1050"/>
                  <a:gd name="T8" fmla="*/ 0 w 36"/>
                  <a:gd name="T9" fmla="*/ 1040 h 1050"/>
                  <a:gd name="T10" fmla="*/ 0 w 36"/>
                  <a:gd name="T11" fmla="*/ 10 h 1050"/>
                  <a:gd name="T12" fmla="*/ 18 w 36"/>
                  <a:gd name="T13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50">
                    <a:moveTo>
                      <a:pt x="18" y="0"/>
                    </a:moveTo>
                    <a:cubicBezTo>
                      <a:pt x="28" y="0"/>
                      <a:pt x="36" y="4"/>
                      <a:pt x="36" y="10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5"/>
                      <a:pt x="28" y="1050"/>
                      <a:pt x="18" y="1050"/>
                    </a:cubicBezTo>
                    <a:cubicBezTo>
                      <a:pt x="8" y="1050"/>
                      <a:pt x="0" y="1045"/>
                      <a:pt x="0" y="104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7" name="Rectangle 8">
                <a:extLst>
                  <a:ext uri="{FF2B5EF4-FFF2-40B4-BE49-F238E27FC236}">
                    <a16:creationId xmlns:a16="http://schemas.microsoft.com/office/drawing/2014/main" id="{68A6E287-C9FF-C64A-84F8-B315D116F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9401" y="3364234"/>
                <a:ext cx="1440745" cy="144264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8" name="Oval 29">
                <a:extLst>
                  <a:ext uri="{FF2B5EF4-FFF2-40B4-BE49-F238E27FC236}">
                    <a16:creationId xmlns:a16="http://schemas.microsoft.com/office/drawing/2014/main" id="{14452252-06D4-C446-A1F7-69669B9B3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253" y="2414090"/>
                <a:ext cx="256711" cy="25671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2" name="Rectangle 9">
                <a:extLst>
                  <a:ext uri="{FF2B5EF4-FFF2-40B4-BE49-F238E27FC236}">
                    <a16:creationId xmlns:a16="http://schemas.microsoft.com/office/drawing/2014/main" id="{1AF209EC-2579-314E-A36A-A7D66F9C5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556" y="3411789"/>
                <a:ext cx="1345168" cy="13475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17274D-8C04-C546-8BFF-1E1385CD67EC}"/>
                  </a:ext>
                </a:extLst>
              </p:cNvPr>
              <p:cNvSpPr txBox="1"/>
              <p:nvPr/>
            </p:nvSpPr>
            <p:spPr>
              <a:xfrm>
                <a:off x="4382094" y="3748368"/>
                <a:ext cx="4667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>
                        <a:lumMod val="50000"/>
                      </a:schemeClr>
                    </a:solidFill>
                    <a:latin typeface="DXMSubtitlesStd Medium" panose="02020600000000000000" pitchFamily="18" charset="-127"/>
                    <a:ea typeface="DXMSubtitlesStd Medium" panose="02020600000000000000" pitchFamily="18" charset="-127"/>
                    <a:cs typeface="Calibri" panose="020F0502020204030204" pitchFamily="34" charset="0"/>
                  </a:rPr>
                  <a:t>1</a:t>
                </a:r>
                <a:endParaRPr lang="en-US" sz="4000" b="1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DA83506-29FF-1145-8EE0-D65C004FBB07}"/>
                </a:ext>
              </a:extLst>
            </p:cNvPr>
            <p:cNvGrpSpPr/>
            <p:nvPr/>
          </p:nvGrpSpPr>
          <p:grpSpPr>
            <a:xfrm>
              <a:off x="5147361" y="3364236"/>
              <a:ext cx="1440745" cy="2375676"/>
              <a:chOff x="5406349" y="3364234"/>
              <a:chExt cx="1440745" cy="2375676"/>
            </a:xfrm>
          </p:grpSpPr>
          <p:sp>
            <p:nvSpPr>
              <p:cNvPr id="3" name="Freeform 26">
                <a:extLst>
                  <a:ext uri="{FF2B5EF4-FFF2-40B4-BE49-F238E27FC236}">
                    <a16:creationId xmlns:a16="http://schemas.microsoft.com/office/drawing/2014/main" id="{360379CF-C067-F24D-948A-6ECCD3417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884" y="4662996"/>
                <a:ext cx="32961" cy="964723"/>
              </a:xfrm>
              <a:custGeom>
                <a:avLst/>
                <a:gdLst>
                  <a:gd name="T0" fmla="*/ 18 w 36"/>
                  <a:gd name="T1" fmla="*/ 1051 h 1051"/>
                  <a:gd name="T2" fmla="*/ 0 w 36"/>
                  <a:gd name="T3" fmla="*/ 1040 h 1051"/>
                  <a:gd name="T4" fmla="*/ 0 w 36"/>
                  <a:gd name="T5" fmla="*/ 11 h 1051"/>
                  <a:gd name="T6" fmla="*/ 18 w 36"/>
                  <a:gd name="T7" fmla="*/ 0 h 1051"/>
                  <a:gd name="T8" fmla="*/ 36 w 36"/>
                  <a:gd name="T9" fmla="*/ 11 h 1051"/>
                  <a:gd name="T10" fmla="*/ 36 w 36"/>
                  <a:gd name="T11" fmla="*/ 1040 h 1051"/>
                  <a:gd name="T12" fmla="*/ 18 w 36"/>
                  <a:gd name="T13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51">
                    <a:moveTo>
                      <a:pt x="18" y="1051"/>
                    </a:moveTo>
                    <a:cubicBezTo>
                      <a:pt x="8" y="1051"/>
                      <a:pt x="0" y="1046"/>
                      <a:pt x="0" y="104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8" y="0"/>
                      <a:pt x="18" y="0"/>
                    </a:cubicBezTo>
                    <a:cubicBezTo>
                      <a:pt x="28" y="0"/>
                      <a:pt x="36" y="5"/>
                      <a:pt x="36" y="11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6"/>
                      <a:pt x="28" y="1051"/>
                      <a:pt x="18" y="1051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3" name="Rectangle 10">
                <a:extLst>
                  <a:ext uri="{FF2B5EF4-FFF2-40B4-BE49-F238E27FC236}">
                    <a16:creationId xmlns:a16="http://schemas.microsoft.com/office/drawing/2014/main" id="{81DAAD8A-8F71-2B4A-9CBA-C6FCE5EBF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6349" y="3364234"/>
                <a:ext cx="1440745" cy="144264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AC1B7047-F589-9141-9F24-0A2898E40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850" y="3411868"/>
                <a:ext cx="1344378" cy="134674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9" name="Oval 27">
                <a:extLst>
                  <a:ext uri="{FF2B5EF4-FFF2-40B4-BE49-F238E27FC236}">
                    <a16:creationId xmlns:a16="http://schemas.microsoft.com/office/drawing/2014/main" id="{9F03E702-0FDB-3F41-9A92-3E8F7B3B9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0693" y="5482566"/>
                <a:ext cx="256711" cy="25734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79E315-6E3F-8643-A1CC-30B39DAF749F}"/>
                  </a:ext>
                </a:extLst>
              </p:cNvPr>
              <p:cNvSpPr txBox="1"/>
              <p:nvPr/>
            </p:nvSpPr>
            <p:spPr>
              <a:xfrm>
                <a:off x="5919762" y="3753193"/>
                <a:ext cx="4667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>
                        <a:lumMod val="50000"/>
                      </a:schemeClr>
                    </a:solidFill>
                    <a:latin typeface="DXMSubtitlesStd Medium" panose="02020600000000000000" pitchFamily="18" charset="-127"/>
                    <a:ea typeface="DXMSubtitlesStd Medium" panose="02020600000000000000" pitchFamily="18" charset="-127"/>
                    <a:cs typeface="Calibri" panose="020F0502020204030204" pitchFamily="34" charset="0"/>
                  </a:rPr>
                  <a:t>2</a:t>
                </a:r>
                <a:endParaRPr lang="en-US" sz="4000" b="1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747C698-0390-364E-8B38-DA547A176135}"/>
                </a:ext>
              </a:extLst>
            </p:cNvPr>
            <p:cNvGrpSpPr/>
            <p:nvPr/>
          </p:nvGrpSpPr>
          <p:grpSpPr>
            <a:xfrm>
              <a:off x="7113087" y="2414092"/>
              <a:ext cx="1440745" cy="2392791"/>
              <a:chOff x="7138585" y="2414090"/>
              <a:chExt cx="1440745" cy="2392791"/>
            </a:xfrm>
          </p:grpSpPr>
          <p:sp>
            <p:nvSpPr>
              <p:cNvPr id="4" name="Freeform 30">
                <a:extLst>
                  <a:ext uri="{FF2B5EF4-FFF2-40B4-BE49-F238E27FC236}">
                    <a16:creationId xmlns:a16="http://schemas.microsoft.com/office/drawing/2014/main" id="{70D045DC-9638-7045-9D6C-FB24281DA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679" y="2526916"/>
                <a:ext cx="32961" cy="964089"/>
              </a:xfrm>
              <a:custGeom>
                <a:avLst/>
                <a:gdLst>
                  <a:gd name="T0" fmla="*/ 18 w 36"/>
                  <a:gd name="T1" fmla="*/ 0 h 1050"/>
                  <a:gd name="T2" fmla="*/ 36 w 36"/>
                  <a:gd name="T3" fmla="*/ 10 h 1050"/>
                  <a:gd name="T4" fmla="*/ 36 w 36"/>
                  <a:gd name="T5" fmla="*/ 1040 h 1050"/>
                  <a:gd name="T6" fmla="*/ 18 w 36"/>
                  <a:gd name="T7" fmla="*/ 1050 h 1050"/>
                  <a:gd name="T8" fmla="*/ 0 w 36"/>
                  <a:gd name="T9" fmla="*/ 1040 h 1050"/>
                  <a:gd name="T10" fmla="*/ 0 w 36"/>
                  <a:gd name="T11" fmla="*/ 10 h 1050"/>
                  <a:gd name="T12" fmla="*/ 18 w 36"/>
                  <a:gd name="T13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50">
                    <a:moveTo>
                      <a:pt x="18" y="0"/>
                    </a:moveTo>
                    <a:cubicBezTo>
                      <a:pt x="28" y="0"/>
                      <a:pt x="36" y="4"/>
                      <a:pt x="36" y="10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5"/>
                      <a:pt x="28" y="1050"/>
                      <a:pt x="18" y="1050"/>
                    </a:cubicBezTo>
                    <a:cubicBezTo>
                      <a:pt x="8" y="1050"/>
                      <a:pt x="0" y="1045"/>
                      <a:pt x="0" y="104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8" y="0"/>
                      <a:pt x="18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15" name="Rectangle 12">
                <a:extLst>
                  <a:ext uri="{FF2B5EF4-FFF2-40B4-BE49-F238E27FC236}">
                    <a16:creationId xmlns:a16="http://schemas.microsoft.com/office/drawing/2014/main" id="{4F40FBDA-3774-C546-9E94-F0A54FEE4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8585" y="3364234"/>
                <a:ext cx="1440745" cy="144264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Rectangle 13">
                <a:extLst>
                  <a:ext uri="{FF2B5EF4-FFF2-40B4-BE49-F238E27FC236}">
                    <a16:creationId xmlns:a16="http://schemas.microsoft.com/office/drawing/2014/main" id="{6C11A3DB-C09F-904A-9F28-9F76C8AA1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6451" y="3411789"/>
                <a:ext cx="1344380" cy="13475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20" name="Oval 31">
                <a:extLst>
                  <a:ext uri="{FF2B5EF4-FFF2-40B4-BE49-F238E27FC236}">
                    <a16:creationId xmlns:a16="http://schemas.microsoft.com/office/drawing/2014/main" id="{50E04B70-9D85-5744-9114-27129A723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14122" y="2414090"/>
                <a:ext cx="256711" cy="256711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2D76AB-9600-C142-9D22-CCF78A5E4E08}"/>
                  </a:ext>
                </a:extLst>
              </p:cNvPr>
              <p:cNvSpPr txBox="1"/>
              <p:nvPr/>
            </p:nvSpPr>
            <p:spPr>
              <a:xfrm>
                <a:off x="7625244" y="3763362"/>
                <a:ext cx="4667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>
                        <a:lumMod val="50000"/>
                      </a:schemeClr>
                    </a:solidFill>
                    <a:latin typeface="DXMSubtitlesStd Medium" panose="02020600000000000000" pitchFamily="18" charset="-127"/>
                    <a:ea typeface="DXMSubtitlesStd Medium" panose="02020600000000000000" pitchFamily="18" charset="-127"/>
                    <a:cs typeface="Calibri" panose="020F0502020204030204" pitchFamily="34" charset="0"/>
                  </a:rPr>
                  <a:t>3</a:t>
                </a:r>
                <a:endParaRPr lang="en-US" sz="4000" b="1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D4FAA2-0A99-3041-8D51-F5C0BB48DD11}"/>
                </a:ext>
              </a:extLst>
            </p:cNvPr>
            <p:cNvSpPr txBox="1"/>
            <p:nvPr/>
          </p:nvSpPr>
          <p:spPr>
            <a:xfrm>
              <a:off x="1197096" y="5869773"/>
              <a:ext cx="1470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spc="600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UCC</a:t>
              </a:r>
              <a:endParaRPr kumimoji="1" lang="ko-Kore-KR" altLang="en-US" sz="2000" spc="600" dirty="0">
                <a:solidFill>
                  <a:schemeClr val="bg1">
                    <a:lumMod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33FF0F-DBC6-9B4F-9723-AEBA9B649761}"/>
                </a:ext>
              </a:extLst>
            </p:cNvPr>
            <p:cNvSpPr txBox="1"/>
            <p:nvPr/>
          </p:nvSpPr>
          <p:spPr>
            <a:xfrm>
              <a:off x="2880680" y="1907373"/>
              <a:ext cx="20278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spc="600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기획의도</a:t>
              </a:r>
              <a:endParaRPr kumimoji="1" lang="ko-Kore-KR" altLang="en-US" sz="2000" spc="600" dirty="0">
                <a:solidFill>
                  <a:schemeClr val="bg1">
                    <a:lumMod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E48CB2-9A31-9D41-8B18-CBA784B4D62D}"/>
                </a:ext>
              </a:extLst>
            </p:cNvPr>
            <p:cNvSpPr txBox="1"/>
            <p:nvPr/>
          </p:nvSpPr>
          <p:spPr>
            <a:xfrm>
              <a:off x="4685671" y="5869773"/>
              <a:ext cx="23964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spc="600" dirty="0" err="1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서비스소개</a:t>
              </a:r>
              <a:endParaRPr kumimoji="1" lang="ko-Kore-KR" altLang="en-US" sz="2000" spc="600" dirty="0">
                <a:solidFill>
                  <a:schemeClr val="bg1">
                    <a:lumMod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1FAB08-726E-4B46-9502-20C25FFBF30A}"/>
                </a:ext>
              </a:extLst>
            </p:cNvPr>
            <p:cNvSpPr txBox="1"/>
            <p:nvPr/>
          </p:nvSpPr>
          <p:spPr>
            <a:xfrm>
              <a:off x="6802728" y="1907373"/>
              <a:ext cx="20278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spc="600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시연</a:t>
              </a:r>
              <a:endParaRPr kumimoji="1" lang="ko-Kore-KR" altLang="en-US" sz="2000" spc="600" dirty="0">
                <a:solidFill>
                  <a:schemeClr val="bg1">
                    <a:lumMod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68A3EA7-CE0D-C347-A2FA-6FFB0E5366C7}"/>
                </a:ext>
              </a:extLst>
            </p:cNvPr>
            <p:cNvGrpSpPr/>
            <p:nvPr/>
          </p:nvGrpSpPr>
          <p:grpSpPr>
            <a:xfrm>
              <a:off x="9052299" y="3364236"/>
              <a:ext cx="1440745" cy="2375676"/>
              <a:chOff x="5406349" y="3364234"/>
              <a:chExt cx="1440745" cy="2375676"/>
            </a:xfrm>
          </p:grpSpPr>
          <p:sp>
            <p:nvSpPr>
              <p:cNvPr id="34" name="Freeform 26">
                <a:extLst>
                  <a:ext uri="{FF2B5EF4-FFF2-40B4-BE49-F238E27FC236}">
                    <a16:creationId xmlns:a16="http://schemas.microsoft.com/office/drawing/2014/main" id="{91FAB541-BF23-B74B-9F29-4A95BE5F6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884" y="4662996"/>
                <a:ext cx="32961" cy="964723"/>
              </a:xfrm>
              <a:custGeom>
                <a:avLst/>
                <a:gdLst>
                  <a:gd name="T0" fmla="*/ 18 w 36"/>
                  <a:gd name="T1" fmla="*/ 1051 h 1051"/>
                  <a:gd name="T2" fmla="*/ 0 w 36"/>
                  <a:gd name="T3" fmla="*/ 1040 h 1051"/>
                  <a:gd name="T4" fmla="*/ 0 w 36"/>
                  <a:gd name="T5" fmla="*/ 11 h 1051"/>
                  <a:gd name="T6" fmla="*/ 18 w 36"/>
                  <a:gd name="T7" fmla="*/ 0 h 1051"/>
                  <a:gd name="T8" fmla="*/ 36 w 36"/>
                  <a:gd name="T9" fmla="*/ 11 h 1051"/>
                  <a:gd name="T10" fmla="*/ 36 w 36"/>
                  <a:gd name="T11" fmla="*/ 1040 h 1051"/>
                  <a:gd name="T12" fmla="*/ 18 w 36"/>
                  <a:gd name="T13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51">
                    <a:moveTo>
                      <a:pt x="18" y="1051"/>
                    </a:moveTo>
                    <a:cubicBezTo>
                      <a:pt x="8" y="1051"/>
                      <a:pt x="0" y="1046"/>
                      <a:pt x="0" y="104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8" y="0"/>
                      <a:pt x="18" y="0"/>
                    </a:cubicBezTo>
                    <a:cubicBezTo>
                      <a:pt x="28" y="0"/>
                      <a:pt x="36" y="5"/>
                      <a:pt x="36" y="11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6"/>
                      <a:pt x="28" y="1051"/>
                      <a:pt x="18" y="1051"/>
                    </a:cubicBezTo>
                    <a:close/>
                  </a:path>
                </a:pathLst>
              </a:custGeom>
              <a:solidFill>
                <a:srgbClr val="8497B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35" name="Rectangle 10">
                <a:extLst>
                  <a:ext uri="{FF2B5EF4-FFF2-40B4-BE49-F238E27FC236}">
                    <a16:creationId xmlns:a16="http://schemas.microsoft.com/office/drawing/2014/main" id="{C2BFD0F6-D6BC-AD43-ACC6-B90C7A3EB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06349" y="3364234"/>
                <a:ext cx="1440745" cy="1442647"/>
              </a:xfrm>
              <a:prstGeom prst="ellipse">
                <a:avLst/>
              </a:prstGeom>
              <a:solidFill>
                <a:srgbClr val="8497B0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40" name="Rectangle 11">
                <a:extLst>
                  <a:ext uri="{FF2B5EF4-FFF2-40B4-BE49-F238E27FC236}">
                    <a16:creationId xmlns:a16="http://schemas.microsoft.com/office/drawing/2014/main" id="{65400142-A6CE-2440-98E2-05E763665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850" y="3411868"/>
                <a:ext cx="1344378" cy="134674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48" name="Oval 27">
                <a:extLst>
                  <a:ext uri="{FF2B5EF4-FFF2-40B4-BE49-F238E27FC236}">
                    <a16:creationId xmlns:a16="http://schemas.microsoft.com/office/drawing/2014/main" id="{CB75B079-46B9-5643-B992-00524C712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0693" y="5482566"/>
                <a:ext cx="256711" cy="257344"/>
              </a:xfrm>
              <a:prstGeom prst="ellipse">
                <a:avLst/>
              </a:prstGeom>
              <a:solidFill>
                <a:srgbClr val="8497B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 dirty="0">
                  <a:latin typeface="+mj-lt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C887D34-0D15-D743-82FA-37E0E22E43DA}"/>
                  </a:ext>
                </a:extLst>
              </p:cNvPr>
              <p:cNvSpPr txBox="1"/>
              <p:nvPr/>
            </p:nvSpPr>
            <p:spPr>
              <a:xfrm>
                <a:off x="5919762" y="3753193"/>
                <a:ext cx="4667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b="1" dirty="0">
                    <a:solidFill>
                      <a:schemeClr val="bg1">
                        <a:lumMod val="50000"/>
                      </a:schemeClr>
                    </a:solidFill>
                    <a:latin typeface="DXMSubtitlesStd Medium" panose="02020600000000000000" pitchFamily="18" charset="-127"/>
                    <a:ea typeface="DXMSubtitlesStd Medium" panose="02020600000000000000" pitchFamily="18" charset="-127"/>
                    <a:cs typeface="Calibri" panose="020F0502020204030204" pitchFamily="34" charset="0"/>
                  </a:rPr>
                  <a:t>4</a:t>
                </a:r>
                <a:endParaRPr lang="en-US" sz="4000" b="1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0466E0-09AC-E644-B58D-4F6BEEC5AF7E}"/>
                </a:ext>
              </a:extLst>
            </p:cNvPr>
            <p:cNvSpPr txBox="1"/>
            <p:nvPr/>
          </p:nvSpPr>
          <p:spPr>
            <a:xfrm>
              <a:off x="8590609" y="5869773"/>
              <a:ext cx="23964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spc="600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기술</a:t>
              </a:r>
              <a:r>
                <a:rPr kumimoji="1" lang="en-US" altLang="ko-KR" sz="2000" spc="600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&amp;</a:t>
              </a:r>
              <a:r>
                <a:rPr kumimoji="1" lang="ko-KR" altLang="en-US" sz="2000" spc="600" dirty="0">
                  <a:solidFill>
                    <a:schemeClr val="bg1">
                      <a:lumMod val="50000"/>
                    </a:schemeClr>
                  </a:solidFill>
                  <a:latin typeface="DXMSubtitlesStd Medium" panose="02020600000000000000" pitchFamily="18" charset="-127"/>
                  <a:ea typeface="DXMSubtitlesStd Medium" panose="02020600000000000000" pitchFamily="18" charset="-127"/>
                </a:rPr>
                <a:t>산출물</a:t>
              </a:r>
              <a:endParaRPr kumimoji="1" lang="ko-Kore-KR" altLang="en-US" sz="2000" spc="600" dirty="0">
                <a:solidFill>
                  <a:schemeClr val="bg1">
                    <a:lumMod val="50000"/>
                  </a:schemeClr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59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3CF095-1561-6A43-8589-9BD9E35D0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9965" r="99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C46D6E-2BB4-2046-A40E-35295C823A7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21028067">
            <a:off x="1234932" y="610316"/>
            <a:ext cx="5514093" cy="5514093"/>
          </a:xfrm>
          <a:prstGeom prst="rect">
            <a:avLst/>
          </a:prstGeom>
        </p:spPr>
      </p:pic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BCC47007-92A3-7E4F-B58B-8FF0F439E0EF}"/>
              </a:ext>
            </a:extLst>
          </p:cNvPr>
          <p:cNvSpPr/>
          <p:nvPr/>
        </p:nvSpPr>
        <p:spPr>
          <a:xfrm>
            <a:off x="711200" y="671955"/>
            <a:ext cx="10769600" cy="5514093"/>
          </a:xfrm>
          <a:prstGeom prst="bracketPair">
            <a:avLst/>
          </a:prstGeom>
          <a:ln w="12700">
            <a:solidFill>
              <a:schemeClr val="bg1"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7EA71-AA09-7246-ABF5-1912A2EE9CB7}"/>
              </a:ext>
            </a:extLst>
          </p:cNvPr>
          <p:cNvSpPr txBox="1"/>
          <p:nvPr/>
        </p:nvSpPr>
        <p:spPr>
          <a:xfrm>
            <a:off x="4675358" y="2645329"/>
            <a:ext cx="2841292" cy="923330"/>
          </a:xfrm>
          <a:prstGeom prst="rect">
            <a:avLst/>
          </a:prstGeom>
          <a:noFill/>
          <a:effectLst>
            <a:outerShdw dist="147538" dir="2940000" sx="95000" sy="95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0.</a:t>
            </a:r>
            <a:r>
              <a:rPr lang="ko-KR" altLang="en-US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</a:t>
            </a:r>
            <a:r>
              <a:rPr lang="en-US" altLang="ko-KR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UCC</a:t>
            </a:r>
            <a:endParaRPr lang="ko-KR" altLang="en-US" sz="5400" b="1" spc="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3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F15455D-8F9B-F34A-9C4E-C91AF410E8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-125506"/>
            <a:ext cx="12192000" cy="812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C46D6E-2BB4-2046-A40E-35295C823A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21028067">
            <a:off x="794834" y="557851"/>
            <a:ext cx="5514093" cy="5514093"/>
          </a:xfrm>
          <a:prstGeom prst="rect">
            <a:avLst/>
          </a:prstGeom>
        </p:spPr>
      </p:pic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BCC47007-92A3-7E4F-B58B-8FF0F439E0EF}"/>
              </a:ext>
            </a:extLst>
          </p:cNvPr>
          <p:cNvSpPr/>
          <p:nvPr/>
        </p:nvSpPr>
        <p:spPr>
          <a:xfrm>
            <a:off x="711200" y="671955"/>
            <a:ext cx="10769600" cy="5514093"/>
          </a:xfrm>
          <a:prstGeom prst="bracketPair">
            <a:avLst/>
          </a:prstGeom>
          <a:ln w="12700">
            <a:solidFill>
              <a:schemeClr val="bg1">
                <a:alpha val="7005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7EA71-AA09-7246-ABF5-1912A2EE9CB7}"/>
              </a:ext>
            </a:extLst>
          </p:cNvPr>
          <p:cNvSpPr txBox="1"/>
          <p:nvPr/>
        </p:nvSpPr>
        <p:spPr>
          <a:xfrm>
            <a:off x="4052018" y="2645329"/>
            <a:ext cx="4087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1.</a:t>
            </a:r>
            <a:r>
              <a:rPr lang="ko-KR" altLang="en-US" sz="5400" b="1" spc="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 기획 의도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5BFDBA-F4E2-8149-995F-E657A6BE5F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 rot="21145738">
            <a:off x="5640789" y="1666392"/>
            <a:ext cx="5514093" cy="55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3DA339-974E-DD46-8807-FB954747DB5E}"/>
              </a:ext>
            </a:extLst>
          </p:cNvPr>
          <p:cNvSpPr/>
          <p:nvPr/>
        </p:nvSpPr>
        <p:spPr>
          <a:xfrm>
            <a:off x="4679885" y="1407461"/>
            <a:ext cx="2778753" cy="134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E7AE2CE-87DF-124C-89CC-FD7E6CB3A580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9DE71-2754-4446-936F-B00381518A68}"/>
              </a:ext>
            </a:extLst>
          </p:cNvPr>
          <p:cNvSpPr txBox="1"/>
          <p:nvPr/>
        </p:nvSpPr>
        <p:spPr>
          <a:xfrm>
            <a:off x="303290" y="31244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기획 배경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02B6D-47C8-8740-86E2-53A64EEAF655}"/>
              </a:ext>
            </a:extLst>
          </p:cNvPr>
          <p:cNvSpPr txBox="1"/>
          <p:nvPr/>
        </p:nvSpPr>
        <p:spPr>
          <a:xfrm>
            <a:off x="4817447" y="1168717"/>
            <a:ext cx="2557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추억에 빠진 </a:t>
            </a:r>
            <a:r>
              <a:rPr kumimoji="1" lang="en-US" altLang="ko-KR" sz="20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MZ</a:t>
            </a:r>
            <a:r>
              <a:rPr kumimoji="1" lang="ko-KR" altLang="en-US" sz="20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세대</a:t>
            </a:r>
            <a:endParaRPr kumimoji="1" lang="ko-Kore-KR" altLang="en-US" spc="300" dirty="0">
              <a:solidFill>
                <a:schemeClr val="bg2">
                  <a:lumMod val="50000"/>
                </a:schemeClr>
              </a:solidFill>
              <a:latin typeface="210 Daylight R" panose="02020603020101020101" pitchFamily="18" charset="-127"/>
              <a:ea typeface="210 Daylight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B23A9-82A9-DB4D-BAF5-13E8C160FEC9}"/>
              </a:ext>
            </a:extLst>
          </p:cNvPr>
          <p:cNvSpPr txBox="1"/>
          <p:nvPr/>
        </p:nvSpPr>
        <p:spPr>
          <a:xfrm>
            <a:off x="2075484" y="5689223"/>
            <a:ext cx="798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역 주행 인기의 중심에 있는 </a:t>
            </a:r>
            <a:r>
              <a:rPr kumimoji="1" lang="en-US" altLang="ko-KR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‘</a:t>
            </a:r>
            <a:r>
              <a:rPr kumimoji="1" lang="ko-KR" altLang="en-US" sz="1600" b="1" spc="300" dirty="0">
                <a:solidFill>
                  <a:srgbClr val="A7ABE2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추억</a:t>
            </a:r>
            <a:r>
              <a:rPr kumimoji="1" lang="en-US" altLang="ko-KR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’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3B844C-27ED-BC4C-8D1E-25EC6F193D9E}"/>
              </a:ext>
            </a:extLst>
          </p:cNvPr>
          <p:cNvGrpSpPr/>
          <p:nvPr/>
        </p:nvGrpSpPr>
        <p:grpSpPr>
          <a:xfrm>
            <a:off x="551483" y="1767965"/>
            <a:ext cx="11035553" cy="3505200"/>
            <a:chOff x="551481" y="1767965"/>
            <a:chExt cx="11035553" cy="35052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A562C03-3A99-C24C-850F-E892A3DBCA34}"/>
                </a:ext>
              </a:extLst>
            </p:cNvPr>
            <p:cNvGrpSpPr/>
            <p:nvPr/>
          </p:nvGrpSpPr>
          <p:grpSpPr>
            <a:xfrm>
              <a:off x="768735" y="2171527"/>
              <a:ext cx="10654529" cy="2765274"/>
              <a:chOff x="662516" y="2254180"/>
              <a:chExt cx="10654529" cy="276527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72394D1-1A25-9F46-B2ED-FCB0C2127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516" y="2258622"/>
                <a:ext cx="2009714" cy="2345765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E5325C0-C674-CA4A-B901-D66902BAC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0506" y="2259145"/>
                <a:ext cx="2778753" cy="233971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C52B7A9A-43EB-2F45-A036-D6446CC62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6000" y="2254180"/>
                <a:ext cx="2131637" cy="2541977"/>
              </a:xfrm>
              <a:prstGeom prst="rect">
                <a:avLst/>
              </a:prstGeom>
            </p:spPr>
          </p:pic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DE1BD63-967A-9B45-B1A1-AA14AC846FDC}"/>
                  </a:ext>
                </a:extLst>
              </p:cNvPr>
              <p:cNvGrpSpPr/>
              <p:nvPr/>
            </p:nvGrpSpPr>
            <p:grpSpPr>
              <a:xfrm>
                <a:off x="9174379" y="2254180"/>
                <a:ext cx="2142666" cy="2344675"/>
                <a:chOff x="9174379" y="2469293"/>
                <a:chExt cx="2142666" cy="2344675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CC8804F9-6366-CB41-AACB-89850BFCA1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74379" y="3711388"/>
                  <a:ext cx="2142666" cy="1102580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BF97D54C-C7FD-C844-9B9E-80E83AD9A6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57426" y="2469293"/>
                  <a:ext cx="1089867" cy="1181416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1710D1-76A3-D84C-BF15-D6A37A57DEA8}"/>
                  </a:ext>
                </a:extLst>
              </p:cNvPr>
              <p:cNvSpPr txBox="1"/>
              <p:nvPr/>
            </p:nvSpPr>
            <p:spPr>
              <a:xfrm>
                <a:off x="830857" y="4603956"/>
                <a:ext cx="16730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400" spc="300" dirty="0" err="1">
                    <a:solidFill>
                      <a:schemeClr val="bg2">
                        <a:lumMod val="75000"/>
                      </a:schemeClr>
                    </a:solidFill>
                    <a:latin typeface="NanumSquareOTF_ac Light" panose="020B0600000101010101" pitchFamily="34" charset="-127"/>
                    <a:ea typeface="NanumSquareOTF_ac Light" panose="020B0600000101010101" pitchFamily="34" charset="-127"/>
                  </a:rPr>
                  <a:t>홀맨</a:t>
                </a:r>
                <a:endParaRPr kumimoji="1" lang="ko-Kore-KR" altLang="en-US" sz="1400" spc="300" dirty="0">
                  <a:solidFill>
                    <a:schemeClr val="bg2">
                      <a:lumMod val="7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FA7AA8-7FE8-DD48-A4B9-B44D282605CA}"/>
                  </a:ext>
                </a:extLst>
              </p:cNvPr>
              <p:cNvSpPr txBox="1"/>
              <p:nvPr/>
            </p:nvSpPr>
            <p:spPr>
              <a:xfrm>
                <a:off x="3843366" y="4603956"/>
                <a:ext cx="16730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ko-Kore-KR" sz="1400" spc="300" dirty="0">
                    <a:solidFill>
                      <a:schemeClr val="bg2">
                        <a:lumMod val="75000"/>
                      </a:schemeClr>
                    </a:solidFill>
                    <a:latin typeface="NanumSquareOTF_ac Light" panose="020B0600000101010101" pitchFamily="34" charset="-127"/>
                    <a:ea typeface="NanumSquareOTF_ac Light" panose="020B0600000101010101" pitchFamily="34" charset="-127"/>
                  </a:rPr>
                  <a:t>sg</a:t>
                </a:r>
                <a:r>
                  <a:rPr kumimoji="1" lang="ko-KR" altLang="en-US" sz="1400" spc="300" dirty="0" err="1">
                    <a:solidFill>
                      <a:schemeClr val="bg2">
                        <a:lumMod val="75000"/>
                      </a:schemeClr>
                    </a:solidFill>
                    <a:latin typeface="NanumSquareOTF_ac Light" panose="020B0600000101010101" pitchFamily="34" charset="-127"/>
                    <a:ea typeface="NanumSquareOTF_ac Light" panose="020B0600000101010101" pitchFamily="34" charset="-127"/>
                  </a:rPr>
                  <a:t>워너비</a:t>
                </a:r>
                <a:endParaRPr kumimoji="1" lang="ko-Kore-KR" altLang="en-US" sz="1400" spc="300" dirty="0">
                  <a:solidFill>
                    <a:schemeClr val="bg2">
                      <a:lumMod val="7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394B50-204F-4E49-B708-B52AE3342273}"/>
                  </a:ext>
                </a:extLst>
              </p:cNvPr>
              <p:cNvSpPr txBox="1"/>
              <p:nvPr/>
            </p:nvSpPr>
            <p:spPr>
              <a:xfrm>
                <a:off x="6622120" y="4603956"/>
                <a:ext cx="16730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400" spc="300" dirty="0" err="1">
                    <a:solidFill>
                      <a:schemeClr val="bg2">
                        <a:lumMod val="75000"/>
                      </a:schemeClr>
                    </a:solidFill>
                    <a:latin typeface="NanumSquareOTF_ac Light" panose="020B0600000101010101" pitchFamily="34" charset="-127"/>
                    <a:ea typeface="NanumSquareOTF_ac Light" panose="020B0600000101010101" pitchFamily="34" charset="-127"/>
                  </a:rPr>
                  <a:t>와클</a:t>
                </a:r>
                <a:endParaRPr kumimoji="1" lang="ko-Kore-KR" altLang="en-US" sz="1400" spc="300" dirty="0">
                  <a:solidFill>
                    <a:schemeClr val="bg2">
                      <a:lumMod val="7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E607A1-FA75-B541-B9C7-7CDBFF0A92E5}"/>
                  </a:ext>
                </a:extLst>
              </p:cNvPr>
              <p:cNvSpPr txBox="1"/>
              <p:nvPr/>
            </p:nvSpPr>
            <p:spPr>
              <a:xfrm>
                <a:off x="9174378" y="4603956"/>
                <a:ext cx="213163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ko-KR" altLang="en-US" sz="1400" spc="300" dirty="0">
                    <a:solidFill>
                      <a:schemeClr val="bg2">
                        <a:lumMod val="75000"/>
                      </a:schemeClr>
                    </a:solidFill>
                    <a:latin typeface="NanumSquareOTF_ac Light" panose="020B0600000101010101" pitchFamily="34" charset="-127"/>
                    <a:ea typeface="NanumSquareOTF_ac Light" panose="020B0600000101010101" pitchFamily="34" charset="-127"/>
                  </a:rPr>
                  <a:t>싸이월드</a:t>
                </a:r>
                <a:r>
                  <a:rPr kumimoji="1" lang="en-US" altLang="ko-KR" sz="1400" spc="300" dirty="0">
                    <a:solidFill>
                      <a:schemeClr val="bg2">
                        <a:lumMod val="75000"/>
                      </a:schemeClr>
                    </a:solidFill>
                    <a:latin typeface="NanumSquareOTF_ac Light" panose="020B0600000101010101" pitchFamily="34" charset="-127"/>
                    <a:ea typeface="NanumSquareOTF_ac Light" panose="020B0600000101010101" pitchFamily="34" charset="-127"/>
                  </a:rPr>
                  <a:t>,</a:t>
                </a:r>
                <a:r>
                  <a:rPr kumimoji="1" lang="ko-KR" altLang="en-US" sz="1400" spc="300" dirty="0">
                    <a:solidFill>
                      <a:schemeClr val="bg2">
                        <a:lumMod val="75000"/>
                      </a:schemeClr>
                    </a:solidFill>
                    <a:latin typeface="NanumSquareOTF_ac Light" panose="020B0600000101010101" pitchFamily="34" charset="-127"/>
                    <a:ea typeface="NanumSquareOTF_ac Light" panose="020B0600000101010101" pitchFamily="34" charset="-127"/>
                  </a:rPr>
                  <a:t> 버디버디</a:t>
                </a:r>
                <a:endParaRPr kumimoji="1" lang="ko-Kore-KR" altLang="en-US" sz="1400" spc="300" dirty="0">
                  <a:solidFill>
                    <a:schemeClr val="bg2">
                      <a:lumMod val="75000"/>
                    </a:schemeClr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endParaRPr>
              </a:p>
            </p:txBody>
          </p:sp>
        </p:grp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CF900DF9-6FD8-0C47-9928-CA0213EA7FB2}"/>
                </a:ext>
              </a:extLst>
            </p:cNvPr>
            <p:cNvSpPr/>
            <p:nvPr/>
          </p:nvSpPr>
          <p:spPr>
            <a:xfrm>
              <a:off x="551481" y="1767965"/>
              <a:ext cx="11035553" cy="3505200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46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3154314-BC39-BF4C-BC80-571FC0368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5223" b="897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5A3AD7-B635-2D41-B99D-0BD32321E5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82C9F-D6E6-AD42-B362-2DFFEB5BB518}"/>
              </a:ext>
            </a:extLst>
          </p:cNvPr>
          <p:cNvSpPr txBox="1"/>
          <p:nvPr/>
        </p:nvSpPr>
        <p:spPr>
          <a:xfrm>
            <a:off x="1342936" y="2331394"/>
            <a:ext cx="950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순간의 소중함은 추억이 되기까지 알 수 없다</a:t>
            </a:r>
            <a:r>
              <a:rPr lang="en-US" altLang="ko-KR" sz="3200" b="1" spc="3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.</a:t>
            </a:r>
            <a:endParaRPr lang="ko-KR" altLang="en-US" sz="32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85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C58EBF-2177-034A-B5A2-8EDBBDF74A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4883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42AA37-BDF0-BB46-B999-B12CC9547E0F}"/>
              </a:ext>
            </a:extLst>
          </p:cNvPr>
          <p:cNvGrpSpPr/>
          <p:nvPr/>
        </p:nvGrpSpPr>
        <p:grpSpPr>
          <a:xfrm>
            <a:off x="3124832" y="2175159"/>
            <a:ext cx="6431246" cy="1841016"/>
            <a:chOff x="2853762" y="1410886"/>
            <a:chExt cx="6431246" cy="18410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8CCE9D-05A1-5E4A-9F6B-C9290AA3560F}"/>
                </a:ext>
              </a:extLst>
            </p:cNvPr>
            <p:cNvSpPr txBox="1"/>
            <p:nvPr/>
          </p:nvSpPr>
          <p:spPr>
            <a:xfrm>
              <a:off x="2853762" y="2331394"/>
              <a:ext cx="5998757" cy="920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3200" b="1" spc="300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그 의미가 더 빛을 발합니다</a:t>
              </a:r>
              <a:r>
                <a:rPr lang="en-US" altLang="ko-KR" sz="3200" b="1" spc="300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.</a:t>
              </a:r>
              <a:endParaRPr lang="ko-KR" altLang="en-US" sz="3200" b="1" spc="300" dirty="0">
                <a:solidFill>
                  <a:schemeClr val="bg1"/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593393-F949-1E4C-BC7E-5E626BCE436B}"/>
                </a:ext>
              </a:extLst>
            </p:cNvPr>
            <p:cNvSpPr txBox="1"/>
            <p:nvPr/>
          </p:nvSpPr>
          <p:spPr>
            <a:xfrm>
              <a:off x="3886087" y="1821767"/>
              <a:ext cx="2209913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spc="300" dirty="0">
                  <a:solidFill>
                    <a:schemeClr val="bg1"/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은 다른 사람과</a:t>
              </a:r>
              <a:endParaRPr kumimoji="1" lang="en-US" altLang="ko-KR" sz="20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148072-B27A-D045-932C-D45F0571587C}"/>
                </a:ext>
              </a:extLst>
            </p:cNvPr>
            <p:cNvSpPr txBox="1"/>
            <p:nvPr/>
          </p:nvSpPr>
          <p:spPr>
            <a:xfrm>
              <a:off x="2853762" y="1410886"/>
              <a:ext cx="1082348" cy="920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3200" b="1" spc="300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추억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610243-BCBA-0F4C-9A57-27F361E78AEB}"/>
                </a:ext>
              </a:extLst>
            </p:cNvPr>
            <p:cNvSpPr txBox="1"/>
            <p:nvPr/>
          </p:nvSpPr>
          <p:spPr>
            <a:xfrm>
              <a:off x="5992747" y="1410886"/>
              <a:ext cx="1082348" cy="920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3200" b="1" spc="300" dirty="0">
                  <a:solidFill>
                    <a:schemeClr val="bg1"/>
                  </a:solidFill>
                  <a:latin typeface="08서울한강체 L" panose="02020603020101020101" pitchFamily="18" charset="-127"/>
                  <a:ea typeface="08서울한강체 L" panose="02020603020101020101" pitchFamily="18" charset="-127"/>
                </a:rPr>
                <a:t>공유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8D550D-67FF-0C4C-972E-7BC10387BBA7}"/>
                </a:ext>
              </a:extLst>
            </p:cNvPr>
            <p:cNvSpPr txBox="1"/>
            <p:nvPr/>
          </p:nvSpPr>
          <p:spPr>
            <a:xfrm>
              <a:off x="7075095" y="1821767"/>
              <a:ext cx="2209913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2000" spc="300" dirty="0">
                  <a:solidFill>
                    <a:schemeClr val="bg1"/>
                  </a:solidFill>
                  <a:latin typeface="NanumSquareOTF_ac Light" panose="020B0600000101010101" pitchFamily="34" charset="-127"/>
                  <a:ea typeface="NanumSquareOTF_ac Light" panose="020B0600000101010101" pitchFamily="34" charset="-127"/>
                </a:rPr>
                <a:t>할 때</a:t>
              </a:r>
              <a:endParaRPr kumimoji="1" lang="en-US" altLang="ko-KR" sz="2000" spc="300" dirty="0">
                <a:solidFill>
                  <a:schemeClr val="bg1"/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14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63DA339-974E-DD46-8807-FB954747DB5E}"/>
              </a:ext>
            </a:extLst>
          </p:cNvPr>
          <p:cNvSpPr/>
          <p:nvPr/>
        </p:nvSpPr>
        <p:spPr>
          <a:xfrm>
            <a:off x="3722311" y="1246091"/>
            <a:ext cx="4570628" cy="16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E7AE2CE-87DF-124C-89CC-FD7E6CB3A580}"/>
              </a:ext>
            </a:extLst>
          </p:cNvPr>
          <p:cNvSpPr/>
          <p:nvPr/>
        </p:nvSpPr>
        <p:spPr>
          <a:xfrm>
            <a:off x="226142" y="216312"/>
            <a:ext cx="766916" cy="4824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9DE71-2754-4446-936F-B00381518A68}"/>
              </a:ext>
            </a:extLst>
          </p:cNvPr>
          <p:cNvSpPr txBox="1"/>
          <p:nvPr/>
        </p:nvSpPr>
        <p:spPr>
          <a:xfrm>
            <a:off x="303290" y="31244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08서울한강체 L" panose="02020603020101020101" pitchFamily="18" charset="-127"/>
                <a:ea typeface="08서울한강체 L" panose="02020603020101020101" pitchFamily="18" charset="-127"/>
              </a:rPr>
              <a:t>기획 배경</a:t>
            </a:r>
            <a:endParaRPr lang="ko-KR" altLang="en-US" sz="2400" b="1" spc="300" dirty="0">
              <a:solidFill>
                <a:schemeClr val="bg1"/>
              </a:solidFill>
              <a:latin typeface="08서울한강체 L" panose="02020603020101020101" pitchFamily="18" charset="-127"/>
              <a:ea typeface="08서울한강체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02B6D-47C8-8740-86E2-53A64EEAF655}"/>
              </a:ext>
            </a:extLst>
          </p:cNvPr>
          <p:cNvSpPr txBox="1"/>
          <p:nvPr/>
        </p:nvSpPr>
        <p:spPr>
          <a:xfrm>
            <a:off x="3948631" y="1007349"/>
            <a:ext cx="4294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추억을 보관하는 타임캡슐</a:t>
            </a:r>
            <a:r>
              <a:rPr kumimoji="1" lang="en-US" altLang="ko-KR" sz="20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,</a:t>
            </a:r>
            <a:r>
              <a:rPr kumimoji="1" lang="ko-KR" altLang="en-US" sz="20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 하지만</a:t>
            </a:r>
            <a:r>
              <a:rPr kumimoji="1" lang="en-US" altLang="ko-KR" sz="2000" b="1" spc="300" dirty="0">
                <a:solidFill>
                  <a:schemeClr val="bg2">
                    <a:lumMod val="50000"/>
                  </a:schemeClr>
                </a:solidFill>
                <a:latin typeface="210 Daylight R" panose="02020603020101020101" pitchFamily="18" charset="-127"/>
                <a:ea typeface="210 Daylight R" panose="02020603020101020101" pitchFamily="18" charset="-127"/>
              </a:rPr>
              <a:t>?!</a:t>
            </a:r>
            <a:endParaRPr kumimoji="1" lang="ko-Kore-KR" altLang="en-US" spc="300" dirty="0">
              <a:solidFill>
                <a:schemeClr val="bg2">
                  <a:lumMod val="50000"/>
                </a:schemeClr>
              </a:solidFill>
              <a:latin typeface="210 Daylight R" panose="02020603020101020101" pitchFamily="18" charset="-127"/>
              <a:ea typeface="210 Daylight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B23A9-82A9-DB4D-BAF5-13E8C160FEC9}"/>
              </a:ext>
            </a:extLst>
          </p:cNvPr>
          <p:cNvSpPr txBox="1"/>
          <p:nvPr/>
        </p:nvSpPr>
        <p:spPr>
          <a:xfrm>
            <a:off x="4038278" y="1728191"/>
            <a:ext cx="4899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타임캡슐 제작 비용</a:t>
            </a:r>
            <a:endParaRPr kumimoji="1" lang="en-US" altLang="ko-KR" sz="1600" spc="300" dirty="0">
              <a:solidFill>
                <a:schemeClr val="tx1">
                  <a:lumMod val="50000"/>
                  <a:lumOff val="50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타임캡슐을 묻을 공간을 구하기 어려움</a:t>
            </a:r>
            <a:endParaRPr kumimoji="1" lang="en-US" altLang="ko-KR" sz="1600" spc="300" dirty="0">
              <a:solidFill>
                <a:schemeClr val="tx1">
                  <a:lumMod val="50000"/>
                  <a:lumOff val="50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 Light" panose="020B0600000101010101" pitchFamily="34" charset="-127"/>
                <a:ea typeface="NanumSquareOTF_ac Light" panose="020B0600000101010101" pitchFamily="34" charset="-127"/>
              </a:rPr>
              <a:t>자연재해 등으로 소실 위험이 존재</a:t>
            </a:r>
            <a:endParaRPr kumimoji="1" lang="en-US" altLang="ko-KR" sz="1600" spc="300" dirty="0">
              <a:solidFill>
                <a:schemeClr val="tx1">
                  <a:lumMod val="50000"/>
                  <a:lumOff val="50000"/>
                </a:schemeClr>
              </a:solidFill>
              <a:latin typeface="NanumSquareOTF_ac Light" panose="020B0600000101010101" pitchFamily="34" charset="-127"/>
              <a:ea typeface="NanumSquareOTF_ac Light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A84107-C6AA-BB4C-93FE-49CC658FCB6C}"/>
              </a:ext>
            </a:extLst>
          </p:cNvPr>
          <p:cNvGrpSpPr/>
          <p:nvPr/>
        </p:nvGrpSpPr>
        <p:grpSpPr>
          <a:xfrm>
            <a:off x="2510118" y="3787816"/>
            <a:ext cx="7137178" cy="2655471"/>
            <a:chOff x="2510118" y="4105834"/>
            <a:chExt cx="7137178" cy="265547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2E17771E-B261-594E-9D5E-5B25407D7088}"/>
                </a:ext>
              </a:extLst>
            </p:cNvPr>
            <p:cNvSpPr/>
            <p:nvPr/>
          </p:nvSpPr>
          <p:spPr>
            <a:xfrm>
              <a:off x="2510118" y="4105834"/>
              <a:ext cx="7137178" cy="26554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AB42ED1-7EB1-154E-9A23-F72481417845}"/>
                </a:ext>
              </a:extLst>
            </p:cNvPr>
            <p:cNvGrpSpPr/>
            <p:nvPr/>
          </p:nvGrpSpPr>
          <p:grpSpPr>
            <a:xfrm>
              <a:off x="3166706" y="4329726"/>
              <a:ext cx="5858587" cy="2207685"/>
              <a:chOff x="3039036" y="4128996"/>
              <a:chExt cx="6572937" cy="247687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652E23C-A257-AB4C-B81C-4A0F0958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9036" y="4876801"/>
                <a:ext cx="3187318" cy="1729068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26980FCF-744F-6640-B6F5-D70EFDD19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8442" y="4128996"/>
                <a:ext cx="3183531" cy="24768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2052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1858</TotalTime>
  <Words>608</Words>
  <Application>Microsoft Macintosh PowerPoint</Application>
  <PresentationFormat>와이드스크린</PresentationFormat>
  <Paragraphs>148</Paragraphs>
  <Slides>26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08서울남산체 L</vt:lpstr>
      <vt:lpstr>Calibri</vt:lpstr>
      <vt:lpstr>NanumSquareOTF_ac</vt:lpstr>
      <vt:lpstr>NanumSquareOTF_ac Light</vt:lpstr>
      <vt:lpstr>DXMSubtitlesStd Medium</vt:lpstr>
      <vt:lpstr>Arial</vt:lpstr>
      <vt:lpstr>Calibri Light</vt:lpstr>
      <vt:lpstr>210 Moderngulrim R</vt:lpstr>
      <vt:lpstr>Red Moon Rising</vt:lpstr>
      <vt:lpstr>08서울한강체 L</vt:lpstr>
      <vt:lpstr>210 Daylight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윤지선</dc:creator>
  <cp:lastModifiedBy>윤지선</cp:lastModifiedBy>
  <cp:revision>140</cp:revision>
  <dcterms:created xsi:type="dcterms:W3CDTF">2021-04-22T00:53:51Z</dcterms:created>
  <dcterms:modified xsi:type="dcterms:W3CDTF">2021-05-25T12:44:18Z</dcterms:modified>
</cp:coreProperties>
</file>